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 id="2147483672" r:id="rId25"/>
    <p:sldMasterId id="2147483673" r:id="rId26"/>
    <p:sldMasterId id="2147483674" r:id="rId27"/>
  </p:sldMasterIdLst>
  <p:notesMasterIdLst>
    <p:notesMasterId r:id="rId46"/>
  </p:notesMasterIdLst>
  <p:sldIdLst>
    <p:sldId id="256" r:id="rId28"/>
    <p:sldId id="257" r:id="rId29"/>
    <p:sldId id="273" r:id="rId30"/>
    <p:sldId id="264" r:id="rId31"/>
    <p:sldId id="259" r:id="rId32"/>
    <p:sldId id="265" r:id="rId33"/>
    <p:sldId id="260" r:id="rId34"/>
    <p:sldId id="261" r:id="rId35"/>
    <p:sldId id="271" r:id="rId36"/>
    <p:sldId id="270" r:id="rId37"/>
    <p:sldId id="263" r:id="rId38"/>
    <p:sldId id="262" r:id="rId39"/>
    <p:sldId id="266" r:id="rId40"/>
    <p:sldId id="267" r:id="rId41"/>
    <p:sldId id="268" r:id="rId42"/>
    <p:sldId id="269" r:id="rId43"/>
    <p:sldId id="274" r:id="rId44"/>
    <p:sldId id="272" r:id="rId45"/>
  </p:sldIdLst>
  <p:sldSz cx="13004800" cy="9753600"/>
  <p:notesSz cx="6858000" cy="9144000"/>
  <p:defaultTextStyle>
    <a:defPPr>
      <a:defRPr lang="en-US"/>
    </a:defPPr>
    <a:lvl1pPr algn="ctr" rtl="0" fontAlgn="base">
      <a:spcBef>
        <a:spcPct val="0"/>
      </a:spcBef>
      <a:spcAft>
        <a:spcPct val="0"/>
      </a:spcAft>
      <a:defRPr sz="4200" kern="1200">
        <a:solidFill>
          <a:srgbClr val="595650"/>
        </a:solidFill>
        <a:latin typeface="Baskerville" charset="0"/>
        <a:ea typeface="华文宋体" panose="02010600040101010101" pitchFamily="2" charset="-122"/>
        <a:cs typeface="+mn-cs"/>
        <a:sym typeface="Baskerville" charset="0"/>
      </a:defRPr>
    </a:lvl1pPr>
    <a:lvl2pPr marL="457200" algn="ctr" rtl="0" fontAlgn="base">
      <a:spcBef>
        <a:spcPct val="0"/>
      </a:spcBef>
      <a:spcAft>
        <a:spcPct val="0"/>
      </a:spcAft>
      <a:defRPr sz="4200" kern="1200">
        <a:solidFill>
          <a:srgbClr val="595650"/>
        </a:solidFill>
        <a:latin typeface="Baskerville" charset="0"/>
        <a:ea typeface="华文宋体" panose="02010600040101010101" pitchFamily="2" charset="-122"/>
        <a:cs typeface="+mn-cs"/>
        <a:sym typeface="Baskerville" charset="0"/>
      </a:defRPr>
    </a:lvl2pPr>
    <a:lvl3pPr marL="914400" algn="ctr" rtl="0" fontAlgn="base">
      <a:spcBef>
        <a:spcPct val="0"/>
      </a:spcBef>
      <a:spcAft>
        <a:spcPct val="0"/>
      </a:spcAft>
      <a:defRPr sz="4200" kern="1200">
        <a:solidFill>
          <a:srgbClr val="595650"/>
        </a:solidFill>
        <a:latin typeface="Baskerville" charset="0"/>
        <a:ea typeface="华文宋体" panose="02010600040101010101" pitchFamily="2" charset="-122"/>
        <a:cs typeface="+mn-cs"/>
        <a:sym typeface="Baskerville" charset="0"/>
      </a:defRPr>
    </a:lvl3pPr>
    <a:lvl4pPr marL="1371600" algn="ctr" rtl="0" fontAlgn="base">
      <a:spcBef>
        <a:spcPct val="0"/>
      </a:spcBef>
      <a:spcAft>
        <a:spcPct val="0"/>
      </a:spcAft>
      <a:defRPr sz="4200" kern="1200">
        <a:solidFill>
          <a:srgbClr val="595650"/>
        </a:solidFill>
        <a:latin typeface="Baskerville" charset="0"/>
        <a:ea typeface="华文宋体" panose="02010600040101010101" pitchFamily="2" charset="-122"/>
        <a:cs typeface="+mn-cs"/>
        <a:sym typeface="Baskerville" charset="0"/>
      </a:defRPr>
    </a:lvl4pPr>
    <a:lvl5pPr marL="1828800" algn="ctr" rtl="0" fontAlgn="base">
      <a:spcBef>
        <a:spcPct val="0"/>
      </a:spcBef>
      <a:spcAft>
        <a:spcPct val="0"/>
      </a:spcAft>
      <a:defRPr sz="4200" kern="1200">
        <a:solidFill>
          <a:srgbClr val="595650"/>
        </a:solidFill>
        <a:latin typeface="Baskerville" charset="0"/>
        <a:ea typeface="华文宋体" panose="02010600040101010101" pitchFamily="2" charset="-122"/>
        <a:cs typeface="+mn-cs"/>
        <a:sym typeface="Baskerville" charset="0"/>
      </a:defRPr>
    </a:lvl5pPr>
    <a:lvl6pPr marL="2286000" algn="l" defTabSz="914400" rtl="0" eaLnBrk="1" latinLnBrk="0" hangingPunct="1">
      <a:defRPr sz="4200" kern="1200">
        <a:solidFill>
          <a:srgbClr val="595650"/>
        </a:solidFill>
        <a:latin typeface="Baskerville" charset="0"/>
        <a:ea typeface="华文宋体" panose="02010600040101010101" pitchFamily="2" charset="-122"/>
        <a:cs typeface="+mn-cs"/>
        <a:sym typeface="Baskerville" charset="0"/>
      </a:defRPr>
    </a:lvl6pPr>
    <a:lvl7pPr marL="2743200" algn="l" defTabSz="914400" rtl="0" eaLnBrk="1" latinLnBrk="0" hangingPunct="1">
      <a:defRPr sz="4200" kern="1200">
        <a:solidFill>
          <a:srgbClr val="595650"/>
        </a:solidFill>
        <a:latin typeface="Baskerville" charset="0"/>
        <a:ea typeface="华文宋体" panose="02010600040101010101" pitchFamily="2" charset="-122"/>
        <a:cs typeface="+mn-cs"/>
        <a:sym typeface="Baskerville" charset="0"/>
      </a:defRPr>
    </a:lvl7pPr>
    <a:lvl8pPr marL="3200400" algn="l" defTabSz="914400" rtl="0" eaLnBrk="1" latinLnBrk="0" hangingPunct="1">
      <a:defRPr sz="4200" kern="1200">
        <a:solidFill>
          <a:srgbClr val="595650"/>
        </a:solidFill>
        <a:latin typeface="Baskerville" charset="0"/>
        <a:ea typeface="华文宋体" panose="02010600040101010101" pitchFamily="2" charset="-122"/>
        <a:cs typeface="+mn-cs"/>
        <a:sym typeface="Baskerville" charset="0"/>
      </a:defRPr>
    </a:lvl8pPr>
    <a:lvl9pPr marL="3657600" algn="l" defTabSz="914400" rtl="0" eaLnBrk="1" latinLnBrk="0" hangingPunct="1">
      <a:defRPr sz="4200" kern="1200">
        <a:solidFill>
          <a:srgbClr val="595650"/>
        </a:solidFill>
        <a:latin typeface="Baskerville" charset="0"/>
        <a:ea typeface="华文宋体" panose="02010600040101010101" pitchFamily="2" charset="-122"/>
        <a:cs typeface="+mn-cs"/>
        <a:sym typeface="Baskerville"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08" y="12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2.xml"/><Relationship Id="rId41"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1"/>
          <p:cNvSpPr>
            <a:spLocks noRo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Baskerville" charset="0"/>
        <a:ea typeface="+mn-ea"/>
        <a:cs typeface="+mn-cs"/>
      </a:defRPr>
    </a:lvl1pPr>
    <a:lvl2pPr marL="457200" algn="l" rtl="0" eaLnBrk="0" fontAlgn="base" hangingPunct="0">
      <a:spcBef>
        <a:spcPct val="0"/>
      </a:spcBef>
      <a:spcAft>
        <a:spcPct val="0"/>
      </a:spcAft>
      <a:defRPr sz="1200" kern="1200">
        <a:solidFill>
          <a:schemeClr val="tx1"/>
        </a:solidFill>
        <a:latin typeface="Baskerville" charset="0"/>
        <a:ea typeface="+mn-ea"/>
        <a:cs typeface="+mn-cs"/>
      </a:defRPr>
    </a:lvl2pPr>
    <a:lvl3pPr marL="914400" algn="l" rtl="0" eaLnBrk="0" fontAlgn="base" hangingPunct="0">
      <a:spcBef>
        <a:spcPct val="0"/>
      </a:spcBef>
      <a:spcAft>
        <a:spcPct val="0"/>
      </a:spcAft>
      <a:defRPr sz="1200" kern="1200">
        <a:solidFill>
          <a:schemeClr val="tx1"/>
        </a:solidFill>
        <a:latin typeface="Baskerville" charset="0"/>
        <a:ea typeface="+mn-ea"/>
        <a:cs typeface="+mn-cs"/>
      </a:defRPr>
    </a:lvl3pPr>
    <a:lvl4pPr marL="1371600" algn="l" rtl="0" eaLnBrk="0" fontAlgn="base" hangingPunct="0">
      <a:spcBef>
        <a:spcPct val="0"/>
      </a:spcBef>
      <a:spcAft>
        <a:spcPct val="0"/>
      </a:spcAft>
      <a:defRPr sz="1200" kern="1200">
        <a:solidFill>
          <a:schemeClr val="tx1"/>
        </a:solidFill>
        <a:latin typeface="Baskerville" charset="0"/>
        <a:ea typeface="+mn-ea"/>
        <a:cs typeface="+mn-cs"/>
      </a:defRPr>
    </a:lvl4pPr>
    <a:lvl5pPr marL="1828800" algn="l" rtl="0" eaLnBrk="0" fontAlgn="base" hangingPunct="0">
      <a:spcBef>
        <a:spcPct val="0"/>
      </a:spcBef>
      <a:spcAft>
        <a:spcPct val="0"/>
      </a:spcAft>
      <a:defRPr sz="1200" kern="1200">
        <a:solidFill>
          <a:schemeClr val="tx1"/>
        </a:solidFill>
        <a:latin typeface="Baskerville"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noTextEdit="1"/>
          </p:cNvSpPr>
          <p:nvPr>
            <p:ph type="sldImg"/>
          </p:nvPr>
        </p:nvSpPr>
        <p:spPr>
          <a:solidFill>
            <a:srgbClr val="FFFFFF"/>
          </a:solidFill>
          <a:ln/>
        </p:spPr>
      </p:sp>
      <p:sp>
        <p:nvSpPr>
          <p:cNvPr id="46083"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304800" eaLnBrk="1" hangingPunct="1">
              <a:lnSpc>
                <a:spcPct val="80000"/>
              </a:lnSpc>
              <a:spcBef>
                <a:spcPts val="775"/>
              </a:spcBef>
            </a:pPr>
            <a:r>
              <a:rPr lang="en-US" altLang="zh-CN" smtClean="0">
                <a:latin typeface="Lucida Grande" charset="0"/>
                <a:sym typeface="Lucida Grande" charset="0"/>
              </a:rPr>
              <a:t>2011</a:t>
            </a:r>
            <a:r>
              <a:rPr lang="zh-CN" altLang="en-US" smtClean="0">
                <a:latin typeface="Times New Roman" panose="02020603050405020304" pitchFamily="18" charset="0"/>
                <a:ea typeface="华文宋体" panose="02010600040101010101" pitchFamily="2" charset="-122"/>
                <a:sym typeface="Times New Roman" panose="02020603050405020304" pitchFamily="18" charset="0"/>
              </a:rPr>
              <a:t>年</a:t>
            </a:r>
            <a:r>
              <a:rPr lang="en-US" altLang="zh-CN" smtClean="0">
                <a:latin typeface="Lucida Grande" charset="0"/>
                <a:sym typeface="Lucida Grande" charset="0"/>
              </a:rPr>
              <a:t>3</a:t>
            </a:r>
            <a:r>
              <a:rPr lang="zh-CN" altLang="en-US" smtClean="0">
                <a:latin typeface="Times New Roman" panose="02020603050405020304" pitchFamily="18" charset="0"/>
                <a:ea typeface="华文宋体" panose="02010600040101010101" pitchFamily="2" charset="-122"/>
                <a:sym typeface="Times New Roman" panose="02020603050405020304" pitchFamily="18" charset="0"/>
              </a:rPr>
              <a:t>月</a:t>
            </a:r>
            <a:r>
              <a:rPr lang="en-US" altLang="zh-CN" smtClean="0">
                <a:latin typeface="Lucida Grande" charset="0"/>
                <a:sym typeface="Lucida Grande" charset="0"/>
              </a:rPr>
              <a:t>11</a:t>
            </a:r>
            <a:r>
              <a:rPr lang="zh-CN" altLang="en-US" smtClean="0">
                <a:latin typeface="Times New Roman" panose="02020603050405020304" pitchFamily="18" charset="0"/>
                <a:ea typeface="华文宋体" panose="02010600040101010101" pitchFamily="2" charset="-122"/>
                <a:sym typeface="Times New Roman" panose="02020603050405020304" pitchFamily="18" charset="0"/>
              </a:rPr>
              <a:t>日，召开了</a:t>
            </a:r>
            <a:r>
              <a:rPr lang="en-US" altLang="zh-CN" smtClean="0">
                <a:latin typeface="Lucida Grande" charset="0"/>
                <a:sym typeface="Lucida Grande" charset="0"/>
              </a:rPr>
              <a:t>CADAL</a:t>
            </a:r>
            <a:r>
              <a:rPr lang="zh-CN" altLang="en-US" smtClean="0">
                <a:latin typeface="Times New Roman" panose="02020603050405020304" pitchFamily="18" charset="0"/>
                <a:ea typeface="华文宋体" panose="02010600040101010101" pitchFamily="2" charset="-122"/>
                <a:sym typeface="Times New Roman" panose="02020603050405020304" pitchFamily="18" charset="0"/>
              </a:rPr>
              <a:t>项目二期资源专家组工作会议，参加会议的人员有黄晨，武汉大学图书馆馆长燕京伟、副馆长张洪元，北京大学图书馆数字资源建设部主任陈体仁，厦门大学图书馆钟建法，复旦大学图书馆龙向洋，北京师范大学图书馆副馆长黄燕云，浙江大学图书馆资源建设总监张军等出席了会议。</a:t>
            </a:r>
          </a:p>
          <a:p>
            <a:pPr indent="304800" algn="just" eaLnBrk="1" hangingPunct="1">
              <a:lnSpc>
                <a:spcPct val="80000"/>
              </a:lnSpc>
              <a:spcBef>
                <a:spcPts val="775"/>
              </a:spcBef>
            </a:pPr>
            <a:r>
              <a:rPr lang="zh-CN" altLang="en-US" smtClean="0">
                <a:latin typeface="Times New Roman" panose="02020603050405020304" pitchFamily="18" charset="0"/>
                <a:ea typeface="华文宋体" panose="02010600040101010101" pitchFamily="2" charset="-122"/>
                <a:sym typeface="Times New Roman" panose="02020603050405020304" pitchFamily="18" charset="0"/>
              </a:rPr>
              <a:t>以学科特色为优先选择。中文图书以制作大学出版社的图书为主，每个学校提供本校出版社的书，其它学校有外校出版社的书可补缺。</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noTextEdit="1"/>
          </p:cNvSpPr>
          <p:nvPr>
            <p:ph type="sldImg"/>
          </p:nvPr>
        </p:nvSpPr>
        <p:spPr>
          <a:solidFill>
            <a:srgbClr val="FFFFFF"/>
          </a:solidFill>
          <a:ln/>
        </p:spPr>
      </p:sp>
      <p:sp>
        <p:nvSpPr>
          <p:cNvPr id="47107"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533400" algn="l"/>
              </a:tabLst>
            </a:pPr>
            <a:endParaRPr lang="en-US" altLang="zh-CN" smtClean="0">
              <a:latin typeface="Times New Roman" panose="02020603050405020304" pitchFamily="18" charset="0"/>
              <a:cs typeface="Times" panose="02020603050405020304" pitchFamily="18" charset="0"/>
              <a:sym typeface="Times New Roman" panose="02020603050405020304" pitchFamily="18" charset="0"/>
            </a:endParaRPr>
          </a:p>
          <a:p>
            <a:pPr eaLnBrk="1" hangingPunct="1">
              <a:tabLst>
                <a:tab pos="533400" algn="l"/>
              </a:tabLst>
            </a:pPr>
            <a:r>
              <a:rPr lang="en-US" altLang="zh-CN" smtClean="0">
                <a:latin typeface="Times New Roman" panose="02020603050405020304" pitchFamily="18" charset="0"/>
                <a:cs typeface="Times" panose="02020603050405020304" pitchFamily="18" charset="0"/>
                <a:sym typeface="Times New Roman" panose="02020603050405020304" pitchFamily="18" charset="0"/>
              </a:rPr>
              <a:t>CADAL</a:t>
            </a:r>
            <a:r>
              <a:rPr lang="zh-CN" altLang="en-US" smtClean="0">
                <a:latin typeface="Lucida Grande" charset="0"/>
                <a:cs typeface="Times" panose="02020603050405020304" pitchFamily="18" charset="0"/>
                <a:sym typeface="Lucida Grande" charset="0"/>
              </a:rPr>
              <a:t>发</a:t>
            </a:r>
            <a:r>
              <a:rPr lang="en-US" altLang="zh-CN" smtClean="0">
                <a:latin typeface="Times New Roman" panose="02020603050405020304" pitchFamily="18" charset="0"/>
                <a:cs typeface="Times New Roman" panose="02020603050405020304" pitchFamily="18" charset="0"/>
                <a:sym typeface="Times New Roman" panose="02020603050405020304" pitchFamily="18" charset="0"/>
              </a:rPr>
              <a:t>[2005]  3</a:t>
            </a:r>
            <a:r>
              <a:rPr lang="en-US" altLang="zh-CN" smtClean="0">
                <a:latin typeface="Lucida Grande" charset="0"/>
                <a:sym typeface="Lucida Grande" charset="0"/>
              </a:rPr>
              <a:t> </a:t>
            </a:r>
            <a:r>
              <a:rPr lang="zh-CN" altLang="en-US" smtClean="0">
                <a:latin typeface="Lucida Grande" charset="0"/>
                <a:sym typeface="Lucida Grande" charset="0"/>
              </a:rPr>
              <a:t>号 </a:t>
            </a:r>
            <a:r>
              <a:rPr lang="en-US" altLang="zh-CN" smtClean="0">
                <a:latin typeface="Lucida Grande" charset="0"/>
                <a:sym typeface="Lucida Grande" charset="0"/>
              </a:rPr>
              <a:t>《CADAL</a:t>
            </a:r>
            <a:r>
              <a:rPr lang="zh-CN" altLang="en-US" smtClean="0">
                <a:latin typeface="Lucida Grande" charset="0"/>
                <a:sym typeface="Lucida Grande" charset="0"/>
              </a:rPr>
              <a:t>项目数字资源共建共享实施办法</a:t>
            </a:r>
            <a:r>
              <a:rPr lang="en-US" altLang="zh-CN" smtClean="0">
                <a:latin typeface="Lucida Grande" charset="0"/>
                <a:sym typeface="Lucida Grande" charset="0"/>
              </a:rPr>
              <a:t>》</a:t>
            </a:r>
            <a:endParaRPr lang="en-US" altLang="zh-CN" sz="1800" smtClean="0">
              <a:latin typeface="Lucida Grande" charset="0"/>
              <a:sym typeface="Lucida Grande" charset="0"/>
            </a:endParaRPr>
          </a:p>
          <a:p>
            <a:pPr algn="just" eaLnBrk="1" hangingPunct="1">
              <a:buFontTx/>
              <a:buChar char="•"/>
              <a:tabLst>
                <a:tab pos="533400" algn="l"/>
              </a:tabLst>
            </a:pPr>
            <a:r>
              <a:rPr lang="zh-CN" altLang="en-US" smtClean="0">
                <a:latin typeface="Lucida Grande" charset="0"/>
                <a:sym typeface="Lucida Grande" charset="0"/>
              </a:rPr>
              <a:t>各项目单位可在各自的校园网</a:t>
            </a:r>
            <a:r>
              <a:rPr lang="en-US" altLang="zh-CN" smtClean="0">
                <a:latin typeface="Lucida Grande" charset="0"/>
                <a:sym typeface="Lucida Grande" charset="0"/>
              </a:rPr>
              <a:t>IP</a:t>
            </a:r>
            <a:r>
              <a:rPr lang="zh-CN" altLang="en-US" smtClean="0">
                <a:latin typeface="Lucida Grande" charset="0"/>
                <a:sym typeface="Lucida Grande" charset="0"/>
              </a:rPr>
              <a:t>范围内，自由访问</a:t>
            </a:r>
            <a:r>
              <a:rPr lang="en-US" altLang="zh-CN" smtClean="0">
                <a:latin typeface="Lucida Grande" charset="0"/>
                <a:sym typeface="Lucida Grande" charset="0"/>
              </a:rPr>
              <a:t>CADAL</a:t>
            </a:r>
            <a:r>
              <a:rPr lang="zh-CN" altLang="en-US" smtClean="0">
                <a:latin typeface="Lucida Grande" charset="0"/>
                <a:sym typeface="Lucida Grande" charset="0"/>
              </a:rPr>
              <a:t>项目所建的已进入公共领域或已解决网络信息传播权的全部数字资源。</a:t>
            </a:r>
          </a:p>
          <a:p>
            <a:pPr algn="just" eaLnBrk="1" hangingPunct="1">
              <a:buFontTx/>
              <a:buChar char="•"/>
              <a:tabLst>
                <a:tab pos="533400" algn="l"/>
              </a:tabLst>
            </a:pPr>
            <a:r>
              <a:rPr lang="zh-CN" altLang="en-US" smtClean="0">
                <a:latin typeface="Lucida Grande" charset="0"/>
                <a:sym typeface="Lucida Grande" charset="0"/>
              </a:rPr>
              <a:t>各项目单位在完成分摊的数字资源加工任务并提交到</a:t>
            </a:r>
            <a:r>
              <a:rPr lang="en-US" altLang="zh-CN" smtClean="0">
                <a:latin typeface="Lucida Grande" charset="0"/>
                <a:sym typeface="Lucida Grande" charset="0"/>
              </a:rPr>
              <a:t>CADAL</a:t>
            </a:r>
            <a:r>
              <a:rPr lang="zh-CN" altLang="en-US" smtClean="0">
                <a:latin typeface="Lucida Grande" charset="0"/>
                <a:sym typeface="Lucida Grande" charset="0"/>
              </a:rPr>
              <a:t>管理中心的前提下，可按该单位的学科需要，将</a:t>
            </a:r>
            <a:r>
              <a:rPr lang="en-US" altLang="zh-CN" smtClean="0">
                <a:latin typeface="Lucida Grande" charset="0"/>
                <a:sym typeface="Lucida Grande" charset="0"/>
              </a:rPr>
              <a:t>CADAL</a:t>
            </a:r>
            <a:r>
              <a:rPr lang="zh-CN" altLang="en-US" smtClean="0">
                <a:latin typeface="Lucida Grande" charset="0"/>
                <a:sym typeface="Lucida Grande" charset="0"/>
              </a:rPr>
              <a:t>项目所建的已进入公共领域或已解决网络信息传播权的数字资源进行整合，并在项目单位内镜像，在各自校园网范围内提供公益性服务。</a:t>
            </a:r>
          </a:p>
          <a:p>
            <a:pPr algn="just" eaLnBrk="1" hangingPunct="1">
              <a:buFontTx/>
              <a:buChar char="•"/>
              <a:tabLst>
                <a:tab pos="533400" algn="l"/>
              </a:tabLst>
            </a:pPr>
            <a:r>
              <a:rPr lang="zh-CN" altLang="en-US" smtClean="0">
                <a:latin typeface="Lucida Grande" charset="0"/>
                <a:sym typeface="Lucida Grande" charset="0"/>
              </a:rPr>
              <a:t>各项目单位可镜像的数字图书的册数一般不超过该单位提交册数的</a:t>
            </a:r>
            <a:r>
              <a:rPr lang="en-US" altLang="zh-CN" smtClean="0">
                <a:latin typeface="Lucida Grande" charset="0"/>
                <a:sym typeface="Lucida Grande" charset="0"/>
              </a:rPr>
              <a:t>10</a:t>
            </a:r>
            <a:r>
              <a:rPr lang="zh-CN" altLang="en-US" smtClean="0">
                <a:latin typeface="Lucida Grande" charset="0"/>
                <a:sym typeface="Lucida Grande" charset="0"/>
              </a:rPr>
              <a:t>倍。各项目单位对</a:t>
            </a:r>
            <a:r>
              <a:rPr lang="en-US" altLang="zh-CN" smtClean="0">
                <a:latin typeface="Lucida Grande" charset="0"/>
                <a:sym typeface="Lucida Grande" charset="0"/>
              </a:rPr>
              <a:t>CADAL</a:t>
            </a:r>
            <a:r>
              <a:rPr lang="zh-CN" altLang="en-US" smtClean="0">
                <a:latin typeface="Lucida Grande" charset="0"/>
                <a:sym typeface="Lucida Grande" charset="0"/>
              </a:rPr>
              <a:t>项目数字资源进行镜像所需的设备，由项目单位自行负责。</a:t>
            </a:r>
          </a:p>
          <a:p>
            <a:pPr algn="just" eaLnBrk="1" hangingPunct="1">
              <a:lnSpc>
                <a:spcPct val="150000"/>
              </a:lnSpc>
              <a:tabLst>
                <a:tab pos="533400" algn="l"/>
              </a:tabLst>
            </a:pPr>
            <a:r>
              <a:rPr lang="en-US" altLang="zh-CN" smtClean="0">
                <a:latin typeface="Lucida Grande" charset="0"/>
                <a:sym typeface="Lucida Grande" charset="0"/>
              </a:rPr>
              <a:t>2010</a:t>
            </a:r>
            <a:r>
              <a:rPr lang="zh-CN" altLang="en-US" smtClean="0">
                <a:latin typeface="Lucida Grande" charset="0"/>
                <a:sym typeface="Lucida Grande" charset="0"/>
              </a:rPr>
              <a:t>年</a:t>
            </a:r>
            <a:r>
              <a:rPr lang="en-US" altLang="zh-CN" smtClean="0">
                <a:latin typeface="Lucida Grande" charset="0"/>
                <a:sym typeface="Lucida Grande" charset="0"/>
              </a:rPr>
              <a:t>7</a:t>
            </a:r>
            <a:r>
              <a:rPr lang="zh-CN" altLang="en-US" smtClean="0">
                <a:latin typeface="Lucida Grande" charset="0"/>
                <a:sym typeface="Lucida Grande" charset="0"/>
              </a:rPr>
              <a:t>月</a:t>
            </a:r>
            <a:r>
              <a:rPr lang="en-US" altLang="zh-CN" smtClean="0">
                <a:latin typeface="Lucida Grande" charset="0"/>
                <a:sym typeface="Lucida Grande" charset="0"/>
              </a:rPr>
              <a:t>8</a:t>
            </a:r>
            <a:r>
              <a:rPr lang="zh-CN" altLang="en-US" smtClean="0">
                <a:latin typeface="Lucida Grande" charset="0"/>
                <a:sym typeface="Lucida Grande" charset="0"/>
              </a:rPr>
              <a:t>号</a:t>
            </a:r>
            <a:r>
              <a:rPr lang="en-US" altLang="zh-CN" smtClean="0">
                <a:latin typeface="Lucida Grande" charset="0"/>
                <a:sym typeface="Lucida Grande" charset="0"/>
              </a:rPr>
              <a:t>《</a:t>
            </a:r>
            <a:r>
              <a:rPr lang="zh-CN" altLang="en-US" smtClean="0">
                <a:latin typeface="Lucida Grande" charset="0"/>
                <a:sym typeface="Lucida Grande" charset="0"/>
              </a:rPr>
              <a:t>资源共建共享办法</a:t>
            </a:r>
            <a:r>
              <a:rPr lang="en-US" altLang="zh-CN" smtClean="0">
                <a:latin typeface="Lucida Grande" charset="0"/>
                <a:sym typeface="Lucida Grande" charset="0"/>
              </a:rPr>
              <a:t>》</a:t>
            </a:r>
          </a:p>
          <a:p>
            <a:pPr eaLnBrk="1" hangingPunct="1">
              <a:lnSpc>
                <a:spcPct val="150000"/>
              </a:lnSpc>
              <a:tabLst>
                <a:tab pos="533400" algn="l"/>
              </a:tabLst>
            </a:pPr>
            <a:endParaRPr lang="en-US" altLang="zh-CN" sz="1000" smtClean="0">
              <a:latin typeface="Times New Roman" panose="02020603050405020304" pitchFamily="18" charset="0"/>
              <a:sym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noTextEdit="1"/>
          </p:cNvSpPr>
          <p:nvPr>
            <p:ph type="sldImg"/>
          </p:nvPr>
        </p:nvSpPr>
        <p:spPr>
          <a:solidFill>
            <a:srgbClr val="FFFFFF"/>
          </a:solidFill>
          <a:ln/>
        </p:spPr>
      </p:sp>
      <p:sp>
        <p:nvSpPr>
          <p:cNvPr id="48131"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200" smtClean="0">
                <a:latin typeface="Lucida Grande" charset="0"/>
                <a:sym typeface="Lucida Grande" charset="0"/>
              </a:rPr>
              <a:t>扫描工作白班安排</a:t>
            </a:r>
            <a:r>
              <a:rPr lang="en-US" altLang="zh-CN" sz="2200" smtClean="0">
                <a:latin typeface="Lucida Grande" charset="0"/>
                <a:sym typeface="Lucida Grande" charset="0"/>
              </a:rPr>
              <a:t>11</a:t>
            </a:r>
            <a:r>
              <a:rPr lang="zh-CN" altLang="en-US" sz="2200" smtClean="0">
                <a:latin typeface="Lucida Grande" charset="0"/>
                <a:sym typeface="Lucida Grande" charset="0"/>
              </a:rPr>
              <a:t>人，晚班安排了</a:t>
            </a:r>
            <a:r>
              <a:rPr lang="en-US" altLang="zh-CN" sz="2200" smtClean="0">
                <a:latin typeface="Lucida Grande" charset="0"/>
                <a:sym typeface="Lucida Grande" charset="0"/>
              </a:rPr>
              <a:t>5</a:t>
            </a:r>
            <a:r>
              <a:rPr lang="zh-CN" altLang="en-US" sz="2200" smtClean="0">
                <a:latin typeface="Lucida Grande" charset="0"/>
                <a:sym typeface="Lucida Grande" charset="0"/>
              </a:rPr>
              <a:t>人，每天扫描完成</a:t>
            </a:r>
            <a:r>
              <a:rPr lang="en-US" altLang="zh-CN" sz="2200" smtClean="0">
                <a:latin typeface="Lucida Grande" charset="0"/>
                <a:sym typeface="Lucida Grande" charset="0"/>
              </a:rPr>
              <a:t>250</a:t>
            </a:r>
            <a:r>
              <a:rPr lang="zh-CN" altLang="en-US" sz="2200" smtClean="0">
                <a:latin typeface="Lucida Grande" charset="0"/>
                <a:sym typeface="Lucida Grande" charset="0"/>
              </a:rPr>
              <a:t>本、</a:t>
            </a:r>
            <a:r>
              <a:rPr lang="en-US" altLang="zh-CN" sz="2200" smtClean="0">
                <a:latin typeface="Lucida Grande" charset="0"/>
                <a:sym typeface="Lucida Grande" charset="0"/>
              </a:rPr>
              <a:t>7</a:t>
            </a:r>
            <a:r>
              <a:rPr lang="zh-CN" altLang="en-US" sz="2200" smtClean="0">
                <a:latin typeface="Lucida Grande" charset="0"/>
                <a:sym typeface="Lucida Grande" charset="0"/>
              </a:rPr>
              <a:t>万页左右。</a:t>
            </a:r>
            <a:r>
              <a:rPr lang="en-US" altLang="zh-CN" sz="2200" smtClean="0">
                <a:latin typeface="Lucida Grande" charset="0"/>
                <a:sym typeface="Lucida Grande" charset="0"/>
              </a:rPr>
              <a:t>4375P/</a:t>
            </a:r>
            <a:r>
              <a:rPr lang="zh-CN" altLang="en-US" sz="2200" smtClean="0">
                <a:latin typeface="Lucida Grande" charset="0"/>
                <a:sym typeface="Lucida Grande" charset="0"/>
              </a:rPr>
              <a:t>人天</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noTextEdit="1"/>
          </p:cNvSpPr>
          <p:nvPr>
            <p:ph type="sldImg"/>
          </p:nvPr>
        </p:nvSpPr>
        <p:spPr>
          <a:solidFill>
            <a:srgbClr val="FFFFFF"/>
          </a:solidFill>
          <a:ln/>
        </p:spPr>
      </p:sp>
      <p:sp>
        <p:nvSpPr>
          <p:cNvPr id="49155"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z="2200" smtClean="0">
                <a:latin typeface="Lucida Grande" charset="0"/>
                <a:sym typeface="Lucida Grande" charset="0"/>
              </a:rPr>
              <a:t>   </a:t>
            </a:r>
            <a:r>
              <a:rPr lang="zh-CN" altLang="en-US" sz="2200" smtClean="0">
                <a:latin typeface="Lucida Grande" charset="0"/>
                <a:sym typeface="Lucida Grande" charset="0"/>
              </a:rPr>
              <a:t>三个硬盘裸容量各</a:t>
            </a:r>
            <a:r>
              <a:rPr lang="en-US" altLang="zh-CN" sz="2200" smtClean="0">
                <a:latin typeface="Lucida Grande" charset="0"/>
                <a:sym typeface="Lucida Grande" charset="0"/>
              </a:rPr>
              <a:t>931GB</a:t>
            </a:r>
            <a:r>
              <a:rPr lang="zh-CN" altLang="en-US" sz="2200" smtClean="0">
                <a:latin typeface="Lucida Grande" charset="0"/>
                <a:sym typeface="Lucida Grande" charset="0"/>
              </a:rPr>
              <a:t>实际数据量： 共</a:t>
            </a:r>
            <a:r>
              <a:rPr lang="en-US" altLang="zh-CN" sz="2200" smtClean="0">
                <a:latin typeface="Lucida Grande" charset="0"/>
                <a:sym typeface="Lucida Grande" charset="0"/>
              </a:rPr>
              <a:t>9417</a:t>
            </a:r>
            <a:r>
              <a:rPr lang="zh-CN" altLang="en-US" sz="2200" smtClean="0">
                <a:latin typeface="Lucida Grande" charset="0"/>
                <a:sym typeface="Lucida Grande" charset="0"/>
              </a:rPr>
              <a:t>册</a:t>
            </a:r>
            <a:r>
              <a:rPr lang="en-US" altLang="zh-CN" sz="2200" smtClean="0">
                <a:latin typeface="Lucida Grande" charset="0"/>
                <a:sym typeface="Lucida Grande" charset="0"/>
              </a:rPr>
              <a:t>1799GDisk33556</a:t>
            </a:r>
            <a:r>
              <a:rPr lang="zh-CN" altLang="en-US" sz="2200" smtClean="0">
                <a:latin typeface="Lucida Grande" charset="0"/>
                <a:sym typeface="Lucida Grande" charset="0"/>
              </a:rPr>
              <a:t>册</a:t>
            </a:r>
            <a:r>
              <a:rPr lang="en-US" altLang="zh-CN" sz="2200" smtClean="0">
                <a:latin typeface="Lucida Grande" charset="0"/>
                <a:sym typeface="Lucida Grande" charset="0"/>
              </a:rPr>
              <a:t>702GDisk23490</a:t>
            </a:r>
            <a:r>
              <a:rPr lang="zh-CN" altLang="en-US" sz="2200" smtClean="0">
                <a:latin typeface="Lucida Grande" charset="0"/>
                <a:sym typeface="Lucida Grande" charset="0"/>
              </a:rPr>
              <a:t>册</a:t>
            </a:r>
            <a:r>
              <a:rPr lang="en-US" altLang="zh-CN" sz="2200" smtClean="0">
                <a:latin typeface="Lucida Grande" charset="0"/>
                <a:sym typeface="Lucida Grande" charset="0"/>
              </a:rPr>
              <a:t>525GDisk12371</a:t>
            </a:r>
            <a:r>
              <a:rPr lang="zh-CN" altLang="en-US" sz="2200" smtClean="0">
                <a:latin typeface="Lucida Grande" charset="0"/>
                <a:sym typeface="Lucida Grande" charset="0"/>
              </a:rPr>
              <a:t>册</a:t>
            </a:r>
            <a:r>
              <a:rPr lang="en-US" altLang="zh-CN" sz="2200" smtClean="0">
                <a:latin typeface="Lucida Grande" charset="0"/>
                <a:sym typeface="Lucida Grande" charset="0"/>
              </a:rPr>
              <a:t>572G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noTextEdit="1"/>
          </p:cNvSpPr>
          <p:nvPr>
            <p:ph type="sldImg"/>
          </p:nvPr>
        </p:nvSpPr>
        <p:spPr>
          <a:solidFill>
            <a:srgbClr val="FFFFFF"/>
          </a:solidFill>
          <a:ln/>
        </p:spPr>
      </p:sp>
      <p:sp>
        <p:nvSpPr>
          <p:cNvPr id="50179"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2500"/>
              </a:lnSpc>
              <a:tabLst>
                <a:tab pos="360363" algn="l"/>
                <a:tab pos="898525" algn="l"/>
                <a:tab pos="1349375" algn="l"/>
                <a:tab pos="1800225" algn="l"/>
                <a:tab pos="2249488" algn="l"/>
                <a:tab pos="2698750" algn="l"/>
                <a:tab pos="3149600" algn="l"/>
                <a:tab pos="3598863" algn="l"/>
                <a:tab pos="4049713" algn="l"/>
                <a:tab pos="4498975" algn="l"/>
                <a:tab pos="4949825" algn="l"/>
                <a:tab pos="5399088" algn="l"/>
                <a:tab pos="5849938" algn="l"/>
              </a:tabLst>
            </a:pPr>
            <a:r>
              <a:rPr lang="en-US" altLang="zh-CN" sz="1400" smtClean="0">
                <a:latin typeface="Heiti SC Light" charset="0"/>
                <a:sym typeface="Heiti SC Light" charset="0"/>
              </a:rPr>
              <a:t>2011</a:t>
            </a:r>
            <a:r>
              <a:rPr lang="zh-CN" altLang="en-US" sz="1400" smtClean="0">
                <a:latin typeface="Times" panose="02020603050405020304" pitchFamily="18" charset="0"/>
                <a:ea typeface="华文宋体" panose="02010600040101010101" pitchFamily="2" charset="-122"/>
                <a:sym typeface="Times" panose="02020603050405020304" pitchFamily="18" charset="0"/>
              </a:rPr>
              <a:t>年</a:t>
            </a:r>
            <a:r>
              <a:rPr lang="en-US" altLang="zh-CN" sz="1400" smtClean="0">
                <a:latin typeface="Heiti SC Light" charset="0"/>
                <a:sym typeface="Heiti SC Light" charset="0"/>
              </a:rPr>
              <a:t>3</a:t>
            </a:r>
            <a:r>
              <a:rPr lang="zh-CN" altLang="en-US" sz="1400" smtClean="0">
                <a:latin typeface="Times" panose="02020603050405020304" pitchFamily="18" charset="0"/>
                <a:ea typeface="华文宋体" panose="02010600040101010101" pitchFamily="2" charset="-122"/>
                <a:sym typeface="Times" panose="02020603050405020304" pitchFamily="18" charset="0"/>
              </a:rPr>
              <a:t>月</a:t>
            </a:r>
            <a:r>
              <a:rPr lang="en-US" altLang="zh-CN" sz="1400" smtClean="0">
                <a:latin typeface="Heiti SC Light" charset="0"/>
                <a:sym typeface="Heiti SC Light" charset="0"/>
              </a:rPr>
              <a:t>19</a:t>
            </a:r>
            <a:r>
              <a:rPr lang="zh-CN" altLang="en-US" sz="1400" smtClean="0">
                <a:latin typeface="Times" panose="02020603050405020304" pitchFamily="18" charset="0"/>
                <a:ea typeface="华文宋体" panose="02010600040101010101" pitchFamily="2" charset="-122"/>
                <a:sym typeface="Times" panose="02020603050405020304" pitchFamily="18" charset="0"/>
              </a:rPr>
              <a:t>日，</a:t>
            </a:r>
            <a:r>
              <a:rPr lang="en-US" altLang="zh-CN" sz="1400" smtClean="0">
                <a:latin typeface="Heiti SC Light" charset="0"/>
                <a:sym typeface="Heiti SC Light" charset="0"/>
              </a:rPr>
              <a:t>CADAL</a:t>
            </a:r>
            <a:r>
              <a:rPr lang="zh-CN" altLang="en-US" sz="1400" smtClean="0">
                <a:latin typeface="Times" panose="02020603050405020304" pitchFamily="18" charset="0"/>
                <a:ea typeface="华文宋体" panose="02010600040101010101" pitchFamily="2" charset="-122"/>
                <a:sym typeface="Times" panose="02020603050405020304" pitchFamily="18" charset="0"/>
              </a:rPr>
              <a:t>项目管理中心在深圳大学城图书馆召开了</a:t>
            </a:r>
            <a:r>
              <a:rPr lang="en-US" altLang="zh-CN" sz="1400" smtClean="0">
                <a:latin typeface="Heiti SC Light" charset="0"/>
                <a:sym typeface="Heiti SC Light" charset="0"/>
              </a:rPr>
              <a:t>CADAL</a:t>
            </a:r>
            <a:r>
              <a:rPr lang="zh-CN" altLang="en-US" sz="1400" smtClean="0">
                <a:latin typeface="Times" panose="02020603050405020304" pitchFamily="18" charset="0"/>
                <a:ea typeface="华文宋体" panose="02010600040101010101" pitchFamily="2" charset="-122"/>
                <a:sym typeface="Times" panose="02020603050405020304" pitchFamily="18" charset="0"/>
              </a:rPr>
              <a:t>项目数据中心专家评审会</a:t>
            </a:r>
            <a:r>
              <a:rPr lang="zh-CN" altLang="en-US" sz="1400" smtClean="0">
                <a:latin typeface="Helvetica" panose="020B0604020202020204" pitchFamily="34" charset="0"/>
                <a:sym typeface="Helvetica" panose="020B0604020202020204" pitchFamily="34" charset="0"/>
              </a:rPr>
              <a:t>。</a:t>
            </a:r>
            <a:r>
              <a:rPr lang="zh-CN" altLang="en-US" sz="1400" smtClean="0">
                <a:latin typeface="Times" panose="02020603050405020304" pitchFamily="18" charset="0"/>
                <a:ea typeface="华文宋体" panose="02010600040101010101" pitchFamily="2" charset="-122"/>
                <a:sym typeface="Times" panose="02020603050405020304" pitchFamily="18" charset="0"/>
              </a:rPr>
              <a:t>在充分考虑</a:t>
            </a:r>
            <a:r>
              <a:rPr lang="en-US" altLang="zh-CN" sz="1400" smtClean="0">
                <a:solidFill>
                  <a:srgbClr val="FF0000"/>
                </a:solidFill>
                <a:latin typeface="Heiti SC Light" charset="0"/>
                <a:sym typeface="Heiti SC Light" charset="0"/>
              </a:rPr>
              <a:t>CADAL</a:t>
            </a:r>
            <a:r>
              <a:rPr lang="zh-CN" altLang="en-US" sz="1400" smtClean="0">
                <a:solidFill>
                  <a:srgbClr val="FF0000"/>
                </a:solidFill>
                <a:latin typeface="Times" panose="02020603050405020304" pitchFamily="18" charset="0"/>
                <a:ea typeface="华文宋体" panose="02010600040101010101" pitchFamily="2" charset="-122"/>
                <a:sym typeface="Times" panose="02020603050405020304" pitchFamily="18" charset="0"/>
              </a:rPr>
              <a:t>部署数据中心的目的和用途</a:t>
            </a:r>
            <a:r>
              <a:rPr lang="zh-CN" altLang="en-US" sz="1400" smtClean="0">
                <a:latin typeface="Times" panose="02020603050405020304" pitchFamily="18" charset="0"/>
                <a:ea typeface="华文宋体" panose="02010600040101010101" pitchFamily="2" charset="-122"/>
                <a:sym typeface="Times" panose="02020603050405020304" pitchFamily="18" charset="0"/>
              </a:rPr>
              <a:t>的基础上，</a:t>
            </a:r>
            <a:r>
              <a:rPr lang="zh-CN" altLang="en-US" sz="1400" smtClean="0">
                <a:solidFill>
                  <a:srgbClr val="FF0000"/>
                </a:solidFill>
                <a:latin typeface="Times" panose="02020603050405020304" pitchFamily="18" charset="0"/>
                <a:ea typeface="华文宋体" panose="02010600040101010101" pitchFamily="2" charset="-122"/>
                <a:sym typeface="Times" panose="02020603050405020304" pitchFamily="18" charset="0"/>
              </a:rPr>
              <a:t>对</a:t>
            </a:r>
            <a:r>
              <a:rPr lang="en-US" altLang="zh-CN" sz="1400" smtClean="0">
                <a:solidFill>
                  <a:srgbClr val="FF0000"/>
                </a:solidFill>
                <a:latin typeface="Heiti SC Light" charset="0"/>
                <a:sym typeface="Heiti SC Light" charset="0"/>
              </a:rPr>
              <a:t>21</a:t>
            </a:r>
            <a:r>
              <a:rPr lang="zh-CN" altLang="en-US" sz="1400" smtClean="0">
                <a:solidFill>
                  <a:srgbClr val="FF0000"/>
                </a:solidFill>
                <a:latin typeface="Times" panose="02020603050405020304" pitchFamily="18" charset="0"/>
                <a:ea typeface="华文宋体" panose="02010600040101010101" pitchFamily="2" charset="-122"/>
                <a:sym typeface="Times" panose="02020603050405020304" pitchFamily="18" charset="0"/>
              </a:rPr>
              <a:t>家</a:t>
            </a:r>
            <a:r>
              <a:rPr lang="zh-CN" altLang="en-US" sz="1400" smtClean="0">
                <a:latin typeface="Times" panose="02020603050405020304" pitchFamily="18" charset="0"/>
                <a:ea typeface="华文宋体" panose="02010600040101010101" pitchFamily="2" charset="-122"/>
                <a:sym typeface="Times" panose="02020603050405020304" pitchFamily="18" charset="0"/>
              </a:rPr>
              <a:t>申报单位的网络条件、配套设施、地域分布以及技术力量配备等方面进行了</a:t>
            </a:r>
            <a:r>
              <a:rPr lang="zh-CN" altLang="en-US" sz="1400" smtClean="0">
                <a:solidFill>
                  <a:srgbClr val="FF0000"/>
                </a:solidFill>
                <a:latin typeface="Times" panose="02020603050405020304" pitchFamily="18" charset="0"/>
                <a:ea typeface="华文宋体" panose="02010600040101010101" pitchFamily="2" charset="-122"/>
                <a:sym typeface="Times" panose="02020603050405020304" pitchFamily="18" charset="0"/>
              </a:rPr>
              <a:t>评审</a:t>
            </a:r>
            <a:r>
              <a:rPr lang="zh-CN" altLang="en-US" sz="1400" smtClean="0">
                <a:latin typeface="Times" panose="02020603050405020304" pitchFamily="18" charset="0"/>
                <a:ea typeface="华文宋体" panose="02010600040101010101" pitchFamily="2" charset="-122"/>
                <a:sym typeface="Times" panose="02020603050405020304" pitchFamily="18" charset="0"/>
              </a:rPr>
              <a:t>，</a:t>
            </a:r>
            <a:r>
              <a:rPr lang="zh-CN" altLang="en-US" sz="1400" smtClean="0">
                <a:solidFill>
                  <a:srgbClr val="FF0000"/>
                </a:solidFill>
                <a:latin typeface="Times" panose="02020603050405020304" pitchFamily="18" charset="0"/>
                <a:ea typeface="华文宋体" panose="02010600040101010101" pitchFamily="2" charset="-122"/>
                <a:sym typeface="Times" panose="02020603050405020304" pitchFamily="18" charset="0"/>
              </a:rPr>
              <a:t>推荐</a:t>
            </a:r>
            <a:r>
              <a:rPr lang="en-US" altLang="zh-CN" sz="1400" smtClean="0">
                <a:latin typeface="Heiti SC Light" charset="0"/>
                <a:sym typeface="Heiti SC Light" charset="0"/>
              </a:rPr>
              <a:t>7</a:t>
            </a:r>
            <a:r>
              <a:rPr lang="zh-CN" altLang="en-US" sz="1400" smtClean="0">
                <a:latin typeface="Times" panose="02020603050405020304" pitchFamily="18" charset="0"/>
                <a:ea typeface="华文宋体" panose="02010600040101010101" pitchFamily="2" charset="-122"/>
                <a:sym typeface="Times" panose="02020603050405020304" pitchFamily="18" charset="0"/>
              </a:rPr>
              <a:t>家</a:t>
            </a:r>
            <a:r>
              <a:rPr lang="zh-CN" altLang="en-US" sz="1400" smtClean="0">
                <a:solidFill>
                  <a:srgbClr val="FF0000"/>
                </a:solidFill>
                <a:latin typeface="Times" panose="02020603050405020304" pitchFamily="18" charset="0"/>
                <a:ea typeface="华文宋体" panose="02010600040101010101" pitchFamily="2" charset="-122"/>
                <a:sym typeface="Times" panose="02020603050405020304" pitchFamily="18" charset="0"/>
              </a:rPr>
              <a:t>申报单位</a:t>
            </a:r>
            <a:r>
              <a:rPr lang="zh-CN" altLang="en-US" sz="1400" smtClean="0">
                <a:latin typeface="Times" panose="02020603050405020304" pitchFamily="18" charset="0"/>
                <a:ea typeface="华文宋体" panose="02010600040101010101" pitchFamily="2" charset="-122"/>
                <a:sym typeface="Times" panose="02020603050405020304" pitchFamily="18" charset="0"/>
              </a:rPr>
              <a:t>为</a:t>
            </a:r>
            <a:r>
              <a:rPr lang="en-US" altLang="zh-CN" sz="1400" smtClean="0">
                <a:latin typeface="Heiti SC Light" charset="0"/>
                <a:sym typeface="Heiti SC Light" charset="0"/>
              </a:rPr>
              <a:t>CADAL</a:t>
            </a:r>
            <a:r>
              <a:rPr lang="zh-CN" altLang="en-US" sz="1400" smtClean="0">
                <a:latin typeface="Times" panose="02020603050405020304" pitchFamily="18" charset="0"/>
                <a:ea typeface="华文宋体" panose="02010600040101010101" pitchFamily="2" charset="-122"/>
                <a:sym typeface="Times" panose="02020603050405020304" pitchFamily="18" charset="0"/>
              </a:rPr>
              <a:t>项目数据中心承建单位</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noTextEdit="1"/>
          </p:cNvSpPr>
          <p:nvPr>
            <p:ph type="sldImg"/>
          </p:nvPr>
        </p:nvSpPr>
        <p:spPr>
          <a:solidFill>
            <a:srgbClr val="FFFFFF"/>
          </a:solidFill>
          <a:ln/>
        </p:spPr>
      </p:sp>
      <p:sp>
        <p:nvSpPr>
          <p:cNvPr id="51203"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9263" indent="-179388" eaLnBrk="1" hangingPunct="1">
              <a:lnSpc>
                <a:spcPct val="150000"/>
              </a:lnSpc>
              <a:spcBef>
                <a:spcPts val="775"/>
              </a:spcBef>
              <a:tabLst>
                <a:tab pos="571500" algn="l"/>
              </a:tabLst>
            </a:pPr>
            <a:r>
              <a:rPr lang="en-US" altLang="zh-CN" sz="1000" b="1" smtClean="0">
                <a:latin typeface="Lucida Grande" charset="0"/>
                <a:sym typeface="Lucida Grande" charset="0"/>
              </a:rPr>
              <a:t>CADAL</a:t>
            </a:r>
            <a:r>
              <a:rPr lang="zh-CN" altLang="en-US" sz="1000" b="1" smtClean="0">
                <a:latin typeface="Lucida Grande" charset="0"/>
                <a:sym typeface="Lucida Grande" charset="0"/>
              </a:rPr>
              <a:t>项目管理中心与各参建单位建立的法律关系应为技术合同法律关系，即由</a:t>
            </a:r>
            <a:r>
              <a:rPr lang="en-US" altLang="zh-CN" sz="1000" b="1" smtClean="0">
                <a:latin typeface="Lucida Grande" charset="0"/>
                <a:sym typeface="Lucida Grande" charset="0"/>
              </a:rPr>
              <a:t>CADAL</a:t>
            </a:r>
            <a:r>
              <a:rPr lang="zh-CN" altLang="en-US" sz="1000" b="1" smtClean="0">
                <a:latin typeface="Lucida Grande" charset="0"/>
                <a:sym typeface="Lucida Grande" charset="0"/>
              </a:rPr>
              <a:t>项目管理中心委托浙江大学等参建单位就图书资源数字化提供技术服务，并支付相应的技术服务报酬。</a:t>
            </a:r>
          </a:p>
          <a:p>
            <a:pPr marL="449263" indent="-179388" eaLnBrk="1" hangingPunct="1">
              <a:lnSpc>
                <a:spcPct val="150000"/>
              </a:lnSpc>
              <a:spcBef>
                <a:spcPts val="775"/>
              </a:spcBef>
              <a:tabLst>
                <a:tab pos="571500" algn="l"/>
              </a:tabLst>
            </a:pPr>
            <a:r>
              <a:rPr lang="zh-CN" altLang="en-US" sz="1000" b="1" smtClean="0">
                <a:latin typeface="Lucida Grande" charset="0"/>
                <a:sym typeface="Lucida Grande" charset="0"/>
              </a:rPr>
              <a:t>在合同履行过程中，双方应根据法律规定和合同的约定，及时履行通知义务，以确保</a:t>
            </a:r>
            <a:r>
              <a:rPr lang="en-US" altLang="zh-CN" sz="1000" b="1" smtClean="0">
                <a:latin typeface="Lucida Grande" charset="0"/>
                <a:sym typeface="Lucida Grande" charset="0"/>
              </a:rPr>
              <a:t>CADAL</a:t>
            </a:r>
            <a:r>
              <a:rPr lang="zh-CN" altLang="en-US" sz="1000" b="1" smtClean="0">
                <a:latin typeface="Lucida Grande" charset="0"/>
                <a:sym typeface="Lucida Grande" charset="0"/>
              </a:rPr>
              <a:t>项目的顺利进行。具体而言，</a:t>
            </a:r>
            <a:r>
              <a:rPr lang="en-US" altLang="zh-CN" sz="1000" b="1" smtClean="0">
                <a:latin typeface="Lucida Grande" charset="0"/>
                <a:sym typeface="Lucida Grande" charset="0"/>
              </a:rPr>
              <a:t>CADAL</a:t>
            </a:r>
            <a:r>
              <a:rPr lang="zh-CN" altLang="en-US" sz="1000" b="1" smtClean="0">
                <a:latin typeface="Lucida Grande" charset="0"/>
                <a:sym typeface="Lucida Grande" charset="0"/>
              </a:rPr>
              <a:t>项目管理中心应建立统一的项目进度管理制度，各参建单位应遵循项目进度管理制度的规定，按时、及时反馈所承揽技术服务的进展情况，</a:t>
            </a:r>
            <a:r>
              <a:rPr lang="en-US" altLang="zh-CN" sz="1000" b="1" smtClean="0">
                <a:latin typeface="Lucida Grande" charset="0"/>
                <a:sym typeface="Lucida Grande" charset="0"/>
              </a:rPr>
              <a:t>CADAL</a:t>
            </a:r>
            <a:r>
              <a:rPr lang="zh-CN" altLang="en-US" sz="1000" b="1" smtClean="0">
                <a:latin typeface="Lucida Grande" charset="0"/>
                <a:sym typeface="Lucida Grande" charset="0"/>
              </a:rPr>
              <a:t>项目管理中心亦应履行及时确认、回复等义务。</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8878894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19797052"/>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76726688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3490033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603245390"/>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543800" y="2654300"/>
            <a:ext cx="2273300" cy="614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9969500" y="2654300"/>
            <a:ext cx="2273300" cy="614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63521473"/>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4692388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8394243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6395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22854302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Baskerville"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3343029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458127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18600" y="1879600"/>
            <a:ext cx="2616200" cy="533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70000" y="1879600"/>
            <a:ext cx="7696200" cy="5334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2137624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72600" y="381000"/>
            <a:ext cx="2870200" cy="84201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2000" y="381000"/>
            <a:ext cx="8458200" cy="84201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12236185"/>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36969239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5457081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99690363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62000" y="723900"/>
            <a:ext cx="5664200" cy="829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723900"/>
            <a:ext cx="5664200" cy="829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63273133"/>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6436244"/>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78894998"/>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69528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625358421"/>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Baskerville"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206810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9638389"/>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15779206"/>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28163" y="390525"/>
            <a:ext cx="2925762" cy="862647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390525"/>
            <a:ext cx="8624888" cy="86264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8472568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25803784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50875" y="2276475"/>
            <a:ext cx="11703050" cy="6435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04487832"/>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61089770"/>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6800492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04774977"/>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834062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84439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5417497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6959149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Baskerville" charset="0"/>
            </a:endParaRPr>
          </a:p>
        </p:txBody>
      </p:sp>
      <p:sp>
        <p:nvSpPr>
          <p:cNvPr id="4" name="文本占位符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92796113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2276475"/>
            <a:ext cx="11703050" cy="64357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2982421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28163" y="390525"/>
            <a:ext cx="2925762" cy="832167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390525"/>
            <a:ext cx="8624888" cy="832167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48814179"/>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941713289"/>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50875" y="2276475"/>
            <a:ext cx="11703050" cy="6435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32317949"/>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02324332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94519967"/>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54149757"/>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53567972"/>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1067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289604311"/>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551206465"/>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Baskerville" charset="0"/>
            </a:endParaRPr>
          </a:p>
        </p:txBody>
      </p:sp>
      <p:sp>
        <p:nvSpPr>
          <p:cNvPr id="4" name="文本占位符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116215937"/>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2276475"/>
            <a:ext cx="11703050" cy="64357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43929235"/>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28163" y="2276475"/>
            <a:ext cx="2925762" cy="64357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2276475"/>
            <a:ext cx="8624888" cy="64357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20577887"/>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67231145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6016720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82442726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55700" y="4051300"/>
            <a:ext cx="525780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65900" y="4051300"/>
            <a:ext cx="525780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91273726"/>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44607257"/>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9744480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62000" y="2768600"/>
            <a:ext cx="5664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2768600"/>
            <a:ext cx="5664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5152847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579430"/>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949979006"/>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Monaco"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632838542"/>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85515562"/>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56700" y="1295400"/>
            <a:ext cx="2667000" cy="75819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5700" y="1295400"/>
            <a:ext cx="7848600" cy="75819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06948629"/>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932013324"/>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71397415"/>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548286936"/>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57300" y="1841500"/>
            <a:ext cx="5168900" cy="607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1841500"/>
            <a:ext cx="5168900" cy="607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50968552"/>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999392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73439274"/>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98289833"/>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496786"/>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289771186"/>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Monaco"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110659817"/>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05672248"/>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28163" y="390525"/>
            <a:ext cx="2925762" cy="752157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390525"/>
            <a:ext cx="8624888" cy="75215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0970722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805228017"/>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50875" y="2276475"/>
            <a:ext cx="11703050" cy="6435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23565850"/>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4182945452"/>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916720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2396234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02839848"/>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2743616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575673"/>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263548289"/>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Monaco" charset="0"/>
            </a:endParaRPr>
          </a:p>
        </p:txBody>
      </p:sp>
      <p:sp>
        <p:nvSpPr>
          <p:cNvPr id="4" name="文本占位符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107471478"/>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2276475"/>
            <a:ext cx="11703050" cy="64357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46192582"/>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28163" y="390525"/>
            <a:ext cx="2925762" cy="832167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390525"/>
            <a:ext cx="8624888" cy="832167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9254093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225734805"/>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50875" y="2276475"/>
            <a:ext cx="11703050" cy="6435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3106451"/>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3401808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001495"/>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10916163"/>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8705311"/>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23537145"/>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626394"/>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259101021"/>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Monaco" charset="0"/>
            </a:endParaRPr>
          </a:p>
        </p:txBody>
      </p:sp>
      <p:sp>
        <p:nvSpPr>
          <p:cNvPr id="4" name="文本占位符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373811557"/>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2276475"/>
            <a:ext cx="11703050" cy="64357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04832694"/>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28163" y="1536700"/>
            <a:ext cx="2925762" cy="71755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1536700"/>
            <a:ext cx="8624888" cy="71755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20433107"/>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893633647"/>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50875" y="2276475"/>
            <a:ext cx="11703050" cy="6435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180327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663252356"/>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952011385"/>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15995575"/>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65447263"/>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51423241"/>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61459"/>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602142018"/>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Monaco" charset="0"/>
            </a:endParaRPr>
          </a:p>
        </p:txBody>
      </p:sp>
      <p:sp>
        <p:nvSpPr>
          <p:cNvPr id="4" name="文本占位符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551535119"/>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2276475"/>
            <a:ext cx="11703050" cy="64357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11864919"/>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28163" y="2006600"/>
            <a:ext cx="2925762" cy="6705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2006600"/>
            <a:ext cx="8624888" cy="67056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1275060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9637028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0981774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Baskerville"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44827002"/>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50875" y="2276475"/>
            <a:ext cx="11703050" cy="6435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99431608"/>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029515073"/>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1768384"/>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86673322"/>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97660050"/>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002762"/>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370660670"/>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Monaco" charset="0"/>
            </a:endParaRPr>
          </a:p>
        </p:txBody>
      </p:sp>
      <p:sp>
        <p:nvSpPr>
          <p:cNvPr id="4" name="文本占位符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719469575"/>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2276475"/>
            <a:ext cx="11703050" cy="64357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86910719"/>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28163" y="2276475"/>
            <a:ext cx="2925762" cy="66262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2276475"/>
            <a:ext cx="8624888" cy="66262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7611744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87984998"/>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712754192"/>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9709187"/>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587266646"/>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1100" y="4660900"/>
            <a:ext cx="279400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127500" y="4660900"/>
            <a:ext cx="279400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61125838"/>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99958224"/>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31985889"/>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740710"/>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867392923"/>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Monaco"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692742997"/>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4219036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72600" y="381000"/>
            <a:ext cx="2870200" cy="810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2000" y="381000"/>
            <a:ext cx="8458200" cy="810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60198657"/>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505450" y="1003300"/>
            <a:ext cx="1441450" cy="77597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81100" y="1003300"/>
            <a:ext cx="4171950" cy="77597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26960862"/>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01794925"/>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60046275"/>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150392772"/>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1100" y="4775200"/>
            <a:ext cx="2882900"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16400" y="4775200"/>
            <a:ext cx="2882900"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88695917"/>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51061389"/>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73410389"/>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20045"/>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654163462"/>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Monaco"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8811903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997291015"/>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71484160"/>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619750" y="825500"/>
            <a:ext cx="1479550" cy="74041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81100" y="825500"/>
            <a:ext cx="4286250" cy="74041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18481173"/>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426460246"/>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53470329"/>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721204568"/>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55700" y="3759200"/>
            <a:ext cx="52006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08750" y="3759200"/>
            <a:ext cx="52006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49129714"/>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52867270"/>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492111"/>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748494"/>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5639143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73701390"/>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Monaco"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444507531"/>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51635085"/>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70975" y="977900"/>
            <a:ext cx="2638425" cy="7645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5700" y="977900"/>
            <a:ext cx="7762875" cy="7645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64207182"/>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02021349"/>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17833501"/>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632176274"/>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816600" y="3975100"/>
            <a:ext cx="2870200" cy="481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839200" y="3975100"/>
            <a:ext cx="2870200" cy="481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10161496"/>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18674297"/>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47628377"/>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35505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958742479"/>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03163795"/>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Monaco"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098958985"/>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15595174"/>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77325" y="977900"/>
            <a:ext cx="2632075" cy="78105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81100" y="977900"/>
            <a:ext cx="7743825" cy="78105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11122433"/>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245081028"/>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50875" y="2276475"/>
            <a:ext cx="11703050" cy="6435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62869015"/>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859901416"/>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33806505"/>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05902875"/>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183525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62000" y="2768600"/>
            <a:ext cx="5664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2768600"/>
            <a:ext cx="5664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1051432"/>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546462"/>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949742221"/>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Monaco" charset="0"/>
            </a:endParaRPr>
          </a:p>
        </p:txBody>
      </p:sp>
      <p:sp>
        <p:nvSpPr>
          <p:cNvPr id="4" name="文本占位符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077764892"/>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2276475"/>
            <a:ext cx="11703050" cy="64357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30306364"/>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28163" y="977900"/>
            <a:ext cx="2925762" cy="77343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977900"/>
            <a:ext cx="8624888" cy="77343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74831948"/>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139058278"/>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50875" y="2276475"/>
            <a:ext cx="11703050" cy="6435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18156357"/>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908294875"/>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75041435"/>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4482277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59350830"/>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37775549"/>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503170"/>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451982944"/>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Monaco" charset="0"/>
            </a:endParaRPr>
          </a:p>
        </p:txBody>
      </p:sp>
      <p:sp>
        <p:nvSpPr>
          <p:cNvPr id="4" name="文本占位符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857319651"/>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2276475"/>
            <a:ext cx="11703050" cy="64357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32992725"/>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28163" y="977900"/>
            <a:ext cx="2925762" cy="77343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977900"/>
            <a:ext cx="8624888" cy="77343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70902961"/>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583560282"/>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50875" y="2276475"/>
            <a:ext cx="11703050" cy="6435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17908389"/>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139218110"/>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587064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76384526"/>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42068831"/>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44720889"/>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813701"/>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081956626"/>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Monaco" charset="0"/>
            </a:endParaRPr>
          </a:p>
        </p:txBody>
      </p:sp>
      <p:sp>
        <p:nvSpPr>
          <p:cNvPr id="4" name="文本占位符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568370785"/>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2276475"/>
            <a:ext cx="11703050" cy="64357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73880862"/>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28163" y="1371600"/>
            <a:ext cx="2925762" cy="7340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1371600"/>
            <a:ext cx="8624888" cy="73406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05350031"/>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296787985"/>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76876797"/>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415535822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487643"/>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293100" y="5041900"/>
            <a:ext cx="1695450" cy="322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0140950" y="5041900"/>
            <a:ext cx="1695450" cy="322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75927100"/>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726677"/>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70707108"/>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879739"/>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528557335"/>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Monaco"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202739166"/>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36562694"/>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960100" y="1371600"/>
            <a:ext cx="889000" cy="68961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293100" y="1371600"/>
            <a:ext cx="2514600" cy="68961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483960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72004232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96352913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Baskerville"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2440655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6239655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72600" y="381000"/>
            <a:ext cx="2870200" cy="810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2000" y="381000"/>
            <a:ext cx="8458200" cy="810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2272311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5826843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6538719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86321347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03300" y="5067300"/>
            <a:ext cx="5416550" cy="194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2250" y="5067300"/>
            <a:ext cx="5416550" cy="194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6243562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3153508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17753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70000" y="5359400"/>
            <a:ext cx="5156200" cy="185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5359400"/>
            <a:ext cx="5156200" cy="185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7900373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32266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18739392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Monaco"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06255770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0940342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42425" y="2463800"/>
            <a:ext cx="2746375" cy="4546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03300" y="2463800"/>
            <a:ext cx="8086725" cy="4546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2443189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69638809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50875" y="2276475"/>
            <a:ext cx="11703050" cy="6435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9725121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56547307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9007063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227433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2760596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4915716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97058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02267106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Baskerville" charset="0"/>
            </a:endParaRPr>
          </a:p>
        </p:txBody>
      </p:sp>
      <p:sp>
        <p:nvSpPr>
          <p:cNvPr id="4" name="文本占位符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43394384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2276475"/>
            <a:ext cx="11703050" cy="64357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3949157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28163" y="2276475"/>
            <a:ext cx="2925762" cy="6638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2276475"/>
            <a:ext cx="8624888" cy="66389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8739990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13802947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6632328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76413022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35000" y="5156200"/>
            <a:ext cx="2603500" cy="332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390900" y="5156200"/>
            <a:ext cx="2603500" cy="332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179650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9581032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7935695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7322223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15736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99883636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Baskerville"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41907604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5018584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654550" y="1384300"/>
            <a:ext cx="1339850" cy="70993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35000" y="1384300"/>
            <a:ext cx="3867150" cy="70993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1479725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977374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50875" y="2276475"/>
            <a:ext cx="11703050" cy="6435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518263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4534152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60378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1364039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7535541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173115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00168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27450590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Baskerville" charset="0"/>
            </a:endParaRPr>
          </a:p>
        </p:txBody>
      </p:sp>
      <p:sp>
        <p:nvSpPr>
          <p:cNvPr id="4" name="文本占位符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35417031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2276475"/>
            <a:ext cx="11703050" cy="64357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3917063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28163" y="381000"/>
            <a:ext cx="2925762" cy="8331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5" y="381000"/>
            <a:ext cx="8624888" cy="83312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4167975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97330002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628598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950191827"/>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59450172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62000" y="2654300"/>
            <a:ext cx="2590800" cy="614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505200" y="2654300"/>
            <a:ext cx="2590800" cy="614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2412685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6531324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82549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84249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57885899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Baskerville"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57672655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8628807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72600" y="381000"/>
            <a:ext cx="2870200" cy="84201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2000" y="381000"/>
            <a:ext cx="8458200" cy="84201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4767006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4725" y="3030538"/>
            <a:ext cx="11055350" cy="20907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4400932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Baskerville"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101674477"/>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4551012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7113" y="6267450"/>
            <a:ext cx="11053762" cy="19367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29006010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62000" y="2654300"/>
            <a:ext cx="2590800" cy="614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505200" y="2654300"/>
            <a:ext cx="2590800" cy="614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3832131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875" y="390525"/>
            <a:ext cx="11703050" cy="1625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3753746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4786938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65124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50875" y="388938"/>
            <a:ext cx="4278313" cy="165258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43641792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9525" y="6827838"/>
            <a:ext cx="7802563" cy="806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Baskerville" charset="0"/>
            </a:endParaRPr>
          </a:p>
        </p:txBody>
      </p:sp>
      <p:sp>
        <p:nvSpPr>
          <p:cNvPr id="4" name="文本占位符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90335730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6994844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72600" y="381000"/>
            <a:ext cx="2870200" cy="84201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2000" y="381000"/>
            <a:ext cx="8458200" cy="84201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286915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4.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4.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6.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6.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6.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6.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6.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8.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9.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9.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6.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6.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0.pn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1.pn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2.pn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3.pn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4.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1879600"/>
            <a:ext cx="10464800" cy="26035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b" anchorCtr="0" compatLnSpc="1">
            <a:prstTxWarp prst="textNoShape">
              <a:avLst/>
            </a:prstTxWarp>
          </a:bodyPr>
          <a:lstStyle/>
          <a:p>
            <a:pPr lvl="0"/>
            <a:r>
              <a:rPr lang="en-US" altLang="zh-CN" smtClean="0">
                <a:sym typeface="Baskerville" charset="0"/>
              </a:rPr>
              <a:t>Click to edit Master title style</a:t>
            </a:r>
          </a:p>
        </p:txBody>
      </p:sp>
      <p:sp>
        <p:nvSpPr>
          <p:cNvPr id="1026" name="Rectangle 2"/>
          <p:cNvSpPr>
            <a:spLocks noGrp="1" noChangeArrowheads="1"/>
          </p:cNvSpPr>
          <p:nvPr>
            <p:ph type="body" idx="1"/>
          </p:nvPr>
        </p:nvSpPr>
        <p:spPr bwMode="auto">
          <a:xfrm>
            <a:off x="1270000" y="5359400"/>
            <a:ext cx="10464800" cy="18542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t" anchorCtr="0" compatLnSpc="1">
            <a:prstTxWarp prst="textNoShape">
              <a:avLst/>
            </a:prstTxWarp>
          </a:bodyPr>
          <a:lstStyle/>
          <a:p>
            <a:pPr lvl="0"/>
            <a:r>
              <a:rPr lang="en-US" altLang="zh-CN" smtClean="0">
                <a:sym typeface="Baskerville" charset="0"/>
              </a:rPr>
              <a:t>Click to edit Master text styles</a:t>
            </a:r>
          </a:p>
          <a:p>
            <a:pPr lvl="1"/>
            <a:r>
              <a:rPr lang="en-US" altLang="zh-CN" smtClean="0">
                <a:sym typeface="Baskerville" charset="0"/>
              </a:rPr>
              <a:t>Second level</a:t>
            </a:r>
          </a:p>
          <a:p>
            <a:pPr lvl="2"/>
            <a:r>
              <a:rPr lang="en-US" altLang="zh-CN" smtClean="0">
                <a:sym typeface="Baskerville" charset="0"/>
              </a:rPr>
              <a:t>Third level</a:t>
            </a:r>
          </a:p>
          <a:p>
            <a:pPr lvl="3"/>
            <a:r>
              <a:rPr lang="en-US" altLang="zh-CN" smtClean="0">
                <a:sym typeface="Baskerville" charset="0"/>
              </a:rPr>
              <a:t>Fourth level</a:t>
            </a:r>
          </a:p>
          <a:p>
            <a:pPr lvl="4"/>
            <a:r>
              <a:rPr lang="en-US" altLang="zh-CN" smtClean="0">
                <a:sym typeface="Baskerville" charset="0"/>
              </a:rPr>
              <a:t>Fifth level</a:t>
            </a:r>
          </a:p>
        </p:txBody>
      </p:sp>
      <p:pic>
        <p:nvPicPr>
          <p:cNvPr id="1028"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11800" y="4699000"/>
            <a:ext cx="198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transition/>
  <p:txStyles>
    <p:titleStyle>
      <a:lvl1pPr algn="ctr" rtl="0" eaLnBrk="0" fontAlgn="base" hangingPunct="0">
        <a:spcBef>
          <a:spcPct val="0"/>
        </a:spcBef>
        <a:spcAft>
          <a:spcPct val="0"/>
        </a:spcAft>
        <a:defRPr sz="8000">
          <a:solidFill>
            <a:srgbClr val="B095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8000">
          <a:solidFill>
            <a:srgbClr val="B0955A"/>
          </a:solidFill>
          <a:effectLst>
            <a:outerShdw blurRad="38100" dist="38100" dir="2700000" algn="tl">
              <a:srgbClr val="000000"/>
            </a:outerShdw>
          </a:effectLst>
          <a:latin typeface="Baskerville" charset="0"/>
          <a:ea typeface="华文宋体" charset="-122"/>
          <a:sym typeface="Baskerville" charset="0"/>
        </a:defRPr>
      </a:lvl2pPr>
      <a:lvl3pPr algn="ctr" rtl="0" eaLnBrk="0" fontAlgn="base" hangingPunct="0">
        <a:spcBef>
          <a:spcPct val="0"/>
        </a:spcBef>
        <a:spcAft>
          <a:spcPct val="0"/>
        </a:spcAft>
        <a:defRPr sz="8000">
          <a:solidFill>
            <a:srgbClr val="B0955A"/>
          </a:solidFill>
          <a:effectLst>
            <a:outerShdw blurRad="38100" dist="38100" dir="2700000" algn="tl">
              <a:srgbClr val="000000"/>
            </a:outerShdw>
          </a:effectLst>
          <a:latin typeface="Baskerville" charset="0"/>
          <a:ea typeface="华文宋体" charset="-122"/>
          <a:sym typeface="Baskerville" charset="0"/>
        </a:defRPr>
      </a:lvl3pPr>
      <a:lvl4pPr algn="ctr" rtl="0" eaLnBrk="0" fontAlgn="base" hangingPunct="0">
        <a:spcBef>
          <a:spcPct val="0"/>
        </a:spcBef>
        <a:spcAft>
          <a:spcPct val="0"/>
        </a:spcAft>
        <a:defRPr sz="8000">
          <a:solidFill>
            <a:srgbClr val="B0955A"/>
          </a:solidFill>
          <a:effectLst>
            <a:outerShdw blurRad="38100" dist="38100" dir="2700000" algn="tl">
              <a:srgbClr val="000000"/>
            </a:outerShdw>
          </a:effectLst>
          <a:latin typeface="Baskerville" charset="0"/>
          <a:ea typeface="华文宋体" charset="-122"/>
          <a:sym typeface="Baskerville" charset="0"/>
        </a:defRPr>
      </a:lvl4pPr>
      <a:lvl5pPr algn="ctr" rtl="0" eaLnBrk="0" fontAlgn="base" hangingPunct="0">
        <a:spcBef>
          <a:spcPct val="0"/>
        </a:spcBef>
        <a:spcAft>
          <a:spcPct val="0"/>
        </a:spcAft>
        <a:defRPr sz="8000">
          <a:solidFill>
            <a:srgbClr val="B0955A"/>
          </a:solidFill>
          <a:effectLst>
            <a:outerShdw blurRad="38100" dist="38100" dir="2700000" algn="tl">
              <a:srgbClr val="000000"/>
            </a:outerShdw>
          </a:effectLst>
          <a:latin typeface="Baskerville" charset="0"/>
          <a:ea typeface="华文宋体" charset="-122"/>
          <a:sym typeface="Baskerville" charset="0"/>
        </a:defRPr>
      </a:lvl5pPr>
      <a:lvl6pPr marL="457200" algn="ctr" rtl="0" fontAlgn="base">
        <a:spcBef>
          <a:spcPct val="0"/>
        </a:spcBef>
        <a:spcAft>
          <a:spcPct val="0"/>
        </a:spcAft>
        <a:defRPr sz="8000">
          <a:solidFill>
            <a:srgbClr val="B0955A"/>
          </a:solidFill>
          <a:effectLst>
            <a:outerShdw blurRad="38100" dist="38100" dir="2700000" algn="tl">
              <a:srgbClr val="000000"/>
            </a:outerShdw>
          </a:effectLst>
          <a:latin typeface="Baskerville" charset="0"/>
          <a:ea typeface="华文宋体" charset="-122"/>
          <a:sym typeface="Baskerville" charset="0"/>
        </a:defRPr>
      </a:lvl6pPr>
      <a:lvl7pPr marL="914400" algn="ctr" rtl="0" fontAlgn="base">
        <a:spcBef>
          <a:spcPct val="0"/>
        </a:spcBef>
        <a:spcAft>
          <a:spcPct val="0"/>
        </a:spcAft>
        <a:defRPr sz="8000">
          <a:solidFill>
            <a:srgbClr val="B0955A"/>
          </a:solidFill>
          <a:effectLst>
            <a:outerShdw blurRad="38100" dist="38100" dir="2700000" algn="tl">
              <a:srgbClr val="000000"/>
            </a:outerShdw>
          </a:effectLst>
          <a:latin typeface="Baskerville" charset="0"/>
          <a:ea typeface="华文宋体" charset="-122"/>
          <a:sym typeface="Baskerville" charset="0"/>
        </a:defRPr>
      </a:lvl7pPr>
      <a:lvl8pPr marL="1371600" algn="ctr" rtl="0" fontAlgn="base">
        <a:spcBef>
          <a:spcPct val="0"/>
        </a:spcBef>
        <a:spcAft>
          <a:spcPct val="0"/>
        </a:spcAft>
        <a:defRPr sz="8000">
          <a:solidFill>
            <a:srgbClr val="B0955A"/>
          </a:solidFill>
          <a:effectLst>
            <a:outerShdw blurRad="38100" dist="38100" dir="2700000" algn="tl">
              <a:srgbClr val="000000"/>
            </a:outerShdw>
          </a:effectLst>
          <a:latin typeface="Baskerville" charset="0"/>
          <a:ea typeface="华文宋体" charset="-122"/>
          <a:sym typeface="Baskerville" charset="0"/>
        </a:defRPr>
      </a:lvl8pPr>
      <a:lvl9pPr marL="1828800" algn="ctr" rtl="0" fontAlgn="base">
        <a:spcBef>
          <a:spcPct val="0"/>
        </a:spcBef>
        <a:spcAft>
          <a:spcPct val="0"/>
        </a:spcAft>
        <a:defRPr sz="8000">
          <a:solidFill>
            <a:srgbClr val="B0955A"/>
          </a:solidFill>
          <a:effectLst>
            <a:outerShdw blurRad="38100" dist="38100" dir="2700000" algn="tl">
              <a:srgbClr val="000000"/>
            </a:outerShdw>
          </a:effectLst>
          <a:latin typeface="Baskerville" charset="0"/>
          <a:ea typeface="华文宋体" charset="-122"/>
          <a:sym typeface="Baskerville" charset="0"/>
        </a:defRPr>
      </a:lvl9pPr>
    </p:titleStyle>
    <p:bodyStyle>
      <a:lvl1pPr marL="342900" indent="-342900" algn="ctr" rtl="0" eaLnBrk="0" fontAlgn="base" hangingPunct="0">
        <a:spcBef>
          <a:spcPct val="0"/>
        </a:spcBef>
        <a:spcAft>
          <a:spcPct val="0"/>
        </a:spcAft>
        <a:buChar char="•"/>
        <a:defRPr sz="5200" i="1">
          <a:solidFill>
            <a:srgbClr val="B0955A"/>
          </a:solidFill>
          <a:effectLst>
            <a:outerShdw blurRad="38100" dist="38100" dir="2700000" algn="tl">
              <a:srgbClr val="000000"/>
            </a:outerShdw>
          </a:effectLst>
          <a:latin typeface="+mn-lt"/>
          <a:ea typeface="+mn-ea"/>
          <a:cs typeface="+mn-cs"/>
          <a:sym typeface="Baskerville" charset="0"/>
        </a:defRPr>
      </a:lvl1pPr>
      <a:lvl2pPr marL="742950" indent="-285750" algn="ctr" rtl="0" eaLnBrk="0" fontAlgn="base" hangingPunct="0">
        <a:spcBef>
          <a:spcPct val="0"/>
        </a:spcBef>
        <a:spcAft>
          <a:spcPct val="0"/>
        </a:spcAft>
        <a:buChar char="–"/>
        <a:defRPr sz="5200" i="1">
          <a:solidFill>
            <a:srgbClr val="B0955A"/>
          </a:solidFill>
          <a:effectLst>
            <a:outerShdw blurRad="38100" dist="38100" dir="2700000" algn="tl">
              <a:srgbClr val="000000"/>
            </a:outerShdw>
          </a:effectLst>
          <a:latin typeface="+mn-lt"/>
          <a:ea typeface="+mn-ea"/>
          <a:sym typeface="Baskerville" charset="0"/>
        </a:defRPr>
      </a:lvl2pPr>
      <a:lvl3pPr marL="1143000" indent="-228600" algn="ctr" rtl="0" eaLnBrk="0" fontAlgn="base" hangingPunct="0">
        <a:spcBef>
          <a:spcPct val="0"/>
        </a:spcBef>
        <a:spcAft>
          <a:spcPct val="0"/>
        </a:spcAft>
        <a:buChar char="•"/>
        <a:defRPr sz="5200" i="1">
          <a:solidFill>
            <a:srgbClr val="B0955A"/>
          </a:solidFill>
          <a:effectLst>
            <a:outerShdw blurRad="38100" dist="38100" dir="2700000" algn="tl">
              <a:srgbClr val="000000"/>
            </a:outerShdw>
          </a:effectLst>
          <a:latin typeface="+mn-lt"/>
          <a:ea typeface="+mn-ea"/>
          <a:sym typeface="Baskerville" charset="0"/>
        </a:defRPr>
      </a:lvl3pPr>
      <a:lvl4pPr marL="1600200" indent="-228600" algn="ctr" rtl="0" eaLnBrk="0" fontAlgn="base" hangingPunct="0">
        <a:spcBef>
          <a:spcPct val="0"/>
        </a:spcBef>
        <a:spcAft>
          <a:spcPct val="0"/>
        </a:spcAft>
        <a:buChar char="–"/>
        <a:defRPr sz="5200" i="1">
          <a:solidFill>
            <a:srgbClr val="B0955A"/>
          </a:solidFill>
          <a:effectLst>
            <a:outerShdw blurRad="38100" dist="38100" dir="2700000" algn="tl">
              <a:srgbClr val="000000"/>
            </a:outerShdw>
          </a:effectLst>
          <a:latin typeface="+mn-lt"/>
          <a:ea typeface="+mn-ea"/>
          <a:sym typeface="Baskerville" charset="0"/>
        </a:defRPr>
      </a:lvl4pPr>
      <a:lvl5pPr marL="2057400" indent="-228600" algn="ctr" rtl="0" eaLnBrk="0" fontAlgn="base" hangingPunct="0">
        <a:spcBef>
          <a:spcPct val="0"/>
        </a:spcBef>
        <a:spcAft>
          <a:spcPct val="0"/>
        </a:spcAft>
        <a:buChar char="»"/>
        <a:defRPr sz="5200" i="1">
          <a:solidFill>
            <a:srgbClr val="B0955A"/>
          </a:solidFill>
          <a:effectLst>
            <a:outerShdw blurRad="38100" dist="38100" dir="2700000" algn="tl">
              <a:srgbClr val="000000"/>
            </a:outerShdw>
          </a:effectLst>
          <a:latin typeface="+mn-lt"/>
          <a:ea typeface="+mn-ea"/>
          <a:sym typeface="Baskerville" charset="0"/>
        </a:defRPr>
      </a:lvl5pPr>
      <a:lvl6pPr marL="457200" algn="ctr" rtl="0" fontAlgn="base">
        <a:spcBef>
          <a:spcPct val="0"/>
        </a:spcBef>
        <a:spcAft>
          <a:spcPct val="0"/>
        </a:spcAft>
        <a:defRPr sz="5200" i="1">
          <a:solidFill>
            <a:srgbClr val="B0955A"/>
          </a:solidFill>
          <a:effectLst>
            <a:outerShdw blurRad="38100" dist="38100" dir="2700000" algn="tl">
              <a:srgbClr val="000000"/>
            </a:outerShdw>
          </a:effectLst>
          <a:latin typeface="+mn-lt"/>
          <a:ea typeface="+mn-ea"/>
          <a:sym typeface="Baskerville" charset="0"/>
        </a:defRPr>
      </a:lvl6pPr>
      <a:lvl7pPr marL="914400" algn="ctr" rtl="0" fontAlgn="base">
        <a:spcBef>
          <a:spcPct val="0"/>
        </a:spcBef>
        <a:spcAft>
          <a:spcPct val="0"/>
        </a:spcAft>
        <a:defRPr sz="5200" i="1">
          <a:solidFill>
            <a:srgbClr val="B0955A"/>
          </a:solidFill>
          <a:effectLst>
            <a:outerShdw blurRad="38100" dist="38100" dir="2700000" algn="tl">
              <a:srgbClr val="000000"/>
            </a:outerShdw>
          </a:effectLst>
          <a:latin typeface="+mn-lt"/>
          <a:ea typeface="+mn-ea"/>
          <a:sym typeface="Baskerville" charset="0"/>
        </a:defRPr>
      </a:lvl7pPr>
      <a:lvl8pPr marL="1371600" algn="ctr" rtl="0" fontAlgn="base">
        <a:spcBef>
          <a:spcPct val="0"/>
        </a:spcBef>
        <a:spcAft>
          <a:spcPct val="0"/>
        </a:spcAft>
        <a:defRPr sz="5200" i="1">
          <a:solidFill>
            <a:srgbClr val="B0955A"/>
          </a:solidFill>
          <a:effectLst>
            <a:outerShdw blurRad="38100" dist="38100" dir="2700000" algn="tl">
              <a:srgbClr val="000000"/>
            </a:outerShdw>
          </a:effectLst>
          <a:latin typeface="+mn-lt"/>
          <a:ea typeface="+mn-ea"/>
          <a:sym typeface="Baskerville" charset="0"/>
        </a:defRPr>
      </a:lvl8pPr>
      <a:lvl9pPr marL="1828800" algn="ctr" rtl="0" fontAlgn="base">
        <a:spcBef>
          <a:spcPct val="0"/>
        </a:spcBef>
        <a:spcAft>
          <a:spcPct val="0"/>
        </a:spcAft>
        <a:defRPr sz="5200" i="1">
          <a:solidFill>
            <a:srgbClr val="B0955A"/>
          </a:solidFill>
          <a:effectLst>
            <a:outerShdw blurRad="38100" dist="38100" dir="2700000" algn="tl">
              <a:srgbClr val="000000"/>
            </a:outerShdw>
          </a:effectLst>
          <a:latin typeface="+mn-lt"/>
          <a:ea typeface="+mn-ea"/>
          <a:sym typeface="Baskerville"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762000" y="381000"/>
            <a:ext cx="11480800" cy="15240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Baskerville" charset="0"/>
              </a:rPr>
              <a:t>Click to edit Master title style</a:t>
            </a:r>
          </a:p>
        </p:txBody>
      </p:sp>
      <p:sp>
        <p:nvSpPr>
          <p:cNvPr id="10242" name="Rectangle 2"/>
          <p:cNvSpPr>
            <a:spLocks noGrp="1" noChangeArrowheads="1"/>
          </p:cNvSpPr>
          <p:nvPr>
            <p:ph type="body" idx="1"/>
          </p:nvPr>
        </p:nvSpPr>
        <p:spPr bwMode="auto">
          <a:xfrm>
            <a:off x="7543800" y="2654300"/>
            <a:ext cx="4699000" cy="61468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Baskerville" charset="0"/>
              </a:rPr>
              <a:t>Click to edit Master text styles</a:t>
            </a:r>
          </a:p>
          <a:p>
            <a:pPr lvl="1"/>
            <a:r>
              <a:rPr lang="en-US" altLang="zh-CN" smtClean="0">
                <a:sym typeface="Baskerville" charset="0"/>
              </a:rPr>
              <a:t>Second level</a:t>
            </a:r>
          </a:p>
          <a:p>
            <a:pPr lvl="2"/>
            <a:r>
              <a:rPr lang="en-US" altLang="zh-CN" smtClean="0">
                <a:sym typeface="Baskerville" charset="0"/>
              </a:rPr>
              <a:t>Third level</a:t>
            </a:r>
          </a:p>
          <a:p>
            <a:pPr lvl="3"/>
            <a:r>
              <a:rPr lang="en-US" altLang="zh-CN" smtClean="0">
                <a:sym typeface="Baskerville" charset="0"/>
              </a:rPr>
              <a:t>Fourth level</a:t>
            </a:r>
          </a:p>
          <a:p>
            <a:pPr lvl="4"/>
            <a:r>
              <a:rPr lang="en-US" altLang="zh-CN" smtClean="0">
                <a:sym typeface="Baskerville" charset="0"/>
              </a:rPr>
              <a:t>Fifth level</a:t>
            </a:r>
          </a:p>
        </p:txBody>
      </p:sp>
      <p:pic>
        <p:nvPicPr>
          <p:cNvPr id="10244"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5300" y="1968500"/>
            <a:ext cx="6946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4" r:id="rId1"/>
    <p:sldLayoutId id="2147483783" r:id="rId2"/>
    <p:sldLayoutId id="2147483782" r:id="rId3"/>
    <p:sldLayoutId id="2147483781" r:id="rId4"/>
    <p:sldLayoutId id="2147483780" r:id="rId5"/>
    <p:sldLayoutId id="2147483779" r:id="rId6"/>
    <p:sldLayoutId id="2147483778" r:id="rId7"/>
    <p:sldLayoutId id="2147483777" r:id="rId8"/>
    <p:sldLayoutId id="2147483776" r:id="rId9"/>
    <p:sldLayoutId id="2147483775" r:id="rId10"/>
    <p:sldLayoutId id="2147483774" r:id="rId11"/>
  </p:sldLayoutIdLst>
  <p:transition/>
  <p:txStyles>
    <p:titleStyle>
      <a:lvl1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2pPr>
      <a:lvl3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3pPr>
      <a:lvl4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4pPr>
      <a:lvl5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5pPr>
      <a:lvl6pPr marL="4572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6pPr>
      <a:lvl7pPr marL="9144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7pPr>
      <a:lvl8pPr marL="13716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8pPr>
      <a:lvl9pPr marL="18288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9pPr>
    </p:titleStyle>
    <p:bodyStyle>
      <a:lvl1pPr marL="647700" indent="-381000" algn="l" rtl="0" eaLnBrk="0" fontAlgn="base" hangingPunct="0">
        <a:spcBef>
          <a:spcPts val="4800"/>
        </a:spcBef>
        <a:spcAft>
          <a:spcPct val="0"/>
        </a:spcAft>
        <a:buSzPct val="54000"/>
        <a:buChar char="•"/>
        <a:defRPr sz="3200">
          <a:solidFill>
            <a:schemeClr val="tx1"/>
          </a:solidFill>
          <a:latin typeface="+mn-lt"/>
          <a:ea typeface="+mn-ea"/>
          <a:cs typeface="+mn-cs"/>
          <a:sym typeface="Baskerville" charset="0"/>
        </a:defRPr>
      </a:lvl1pPr>
      <a:lvl2pPr marL="1092200" indent="-381000" algn="l" rtl="0" eaLnBrk="0" fontAlgn="base" hangingPunct="0">
        <a:spcBef>
          <a:spcPts val="4800"/>
        </a:spcBef>
        <a:spcAft>
          <a:spcPct val="0"/>
        </a:spcAft>
        <a:buSzPct val="54000"/>
        <a:buChar char="•"/>
        <a:defRPr sz="3200">
          <a:solidFill>
            <a:schemeClr val="tx1"/>
          </a:solidFill>
          <a:latin typeface="+mn-lt"/>
          <a:ea typeface="+mn-ea"/>
          <a:sym typeface="Baskerville" charset="0"/>
        </a:defRPr>
      </a:lvl2pPr>
      <a:lvl3pPr marL="1536700" indent="-381000" algn="l" rtl="0" eaLnBrk="0" fontAlgn="base" hangingPunct="0">
        <a:spcBef>
          <a:spcPts val="4800"/>
        </a:spcBef>
        <a:spcAft>
          <a:spcPct val="0"/>
        </a:spcAft>
        <a:buSzPct val="54000"/>
        <a:buChar char="•"/>
        <a:defRPr sz="3200">
          <a:solidFill>
            <a:schemeClr val="tx1"/>
          </a:solidFill>
          <a:latin typeface="+mn-lt"/>
          <a:ea typeface="+mn-ea"/>
          <a:sym typeface="Baskerville" charset="0"/>
        </a:defRPr>
      </a:lvl3pPr>
      <a:lvl4pPr marL="1981200" indent="-381000" algn="l" rtl="0" eaLnBrk="0" fontAlgn="base" hangingPunct="0">
        <a:spcBef>
          <a:spcPts val="4800"/>
        </a:spcBef>
        <a:spcAft>
          <a:spcPct val="0"/>
        </a:spcAft>
        <a:buSzPct val="54000"/>
        <a:buChar char="•"/>
        <a:defRPr sz="3200">
          <a:solidFill>
            <a:schemeClr val="tx1"/>
          </a:solidFill>
          <a:latin typeface="+mn-lt"/>
          <a:ea typeface="+mn-ea"/>
          <a:sym typeface="Baskerville" charset="0"/>
        </a:defRPr>
      </a:lvl4pPr>
      <a:lvl5pPr marL="2425700" indent="-381000" algn="l" rtl="0" eaLnBrk="0" fontAlgn="base" hangingPunct="0">
        <a:spcBef>
          <a:spcPts val="4800"/>
        </a:spcBef>
        <a:spcAft>
          <a:spcPct val="0"/>
        </a:spcAft>
        <a:buSzPct val="54000"/>
        <a:buChar char="•"/>
        <a:defRPr sz="3200">
          <a:solidFill>
            <a:schemeClr val="tx1"/>
          </a:solidFill>
          <a:latin typeface="+mn-lt"/>
          <a:ea typeface="+mn-ea"/>
          <a:sym typeface="Baskerville" charset="0"/>
        </a:defRPr>
      </a:lvl5pPr>
      <a:lvl6pPr marL="2882900" indent="-381000" algn="l" rtl="0" fontAlgn="base">
        <a:spcBef>
          <a:spcPts val="4800"/>
        </a:spcBef>
        <a:spcAft>
          <a:spcPct val="0"/>
        </a:spcAft>
        <a:buSzPct val="54000"/>
        <a:buChar char="•"/>
        <a:defRPr sz="3200">
          <a:solidFill>
            <a:schemeClr val="tx1"/>
          </a:solidFill>
          <a:latin typeface="+mn-lt"/>
          <a:ea typeface="+mn-ea"/>
          <a:sym typeface="Baskerville" charset="0"/>
        </a:defRPr>
      </a:lvl6pPr>
      <a:lvl7pPr marL="3340100" indent="-381000" algn="l" rtl="0" fontAlgn="base">
        <a:spcBef>
          <a:spcPts val="4800"/>
        </a:spcBef>
        <a:spcAft>
          <a:spcPct val="0"/>
        </a:spcAft>
        <a:buSzPct val="54000"/>
        <a:buChar char="•"/>
        <a:defRPr sz="3200">
          <a:solidFill>
            <a:schemeClr val="tx1"/>
          </a:solidFill>
          <a:latin typeface="+mn-lt"/>
          <a:ea typeface="+mn-ea"/>
          <a:sym typeface="Baskerville" charset="0"/>
        </a:defRPr>
      </a:lvl7pPr>
      <a:lvl8pPr marL="3797300" indent="-381000" algn="l" rtl="0" fontAlgn="base">
        <a:spcBef>
          <a:spcPts val="4800"/>
        </a:spcBef>
        <a:spcAft>
          <a:spcPct val="0"/>
        </a:spcAft>
        <a:buSzPct val="54000"/>
        <a:buChar char="•"/>
        <a:defRPr sz="3200">
          <a:solidFill>
            <a:schemeClr val="tx1"/>
          </a:solidFill>
          <a:latin typeface="+mn-lt"/>
          <a:ea typeface="+mn-ea"/>
          <a:sym typeface="Baskerville" charset="0"/>
        </a:defRPr>
      </a:lvl8pPr>
      <a:lvl9pPr marL="4254500" indent="-381000" algn="l" rtl="0" fontAlgn="base">
        <a:spcBef>
          <a:spcPts val="4800"/>
        </a:spcBef>
        <a:spcAft>
          <a:spcPct val="0"/>
        </a:spcAft>
        <a:buSzPct val="54000"/>
        <a:buChar char="•"/>
        <a:defRPr sz="3200">
          <a:solidFill>
            <a:schemeClr val="tx1"/>
          </a:solidFill>
          <a:latin typeface="+mn-lt"/>
          <a:ea typeface="+mn-ea"/>
          <a:sym typeface="Baskerville"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body" idx="1"/>
          </p:nvPr>
        </p:nvSpPr>
        <p:spPr bwMode="auto">
          <a:xfrm>
            <a:off x="762000" y="723900"/>
            <a:ext cx="11480800" cy="82931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Baskerville" charset="0"/>
              </a:rPr>
              <a:t>Click to edit Master text styles</a:t>
            </a:r>
          </a:p>
          <a:p>
            <a:pPr lvl="1"/>
            <a:r>
              <a:rPr lang="en-US" altLang="zh-CN" smtClean="0">
                <a:sym typeface="Baskerville" charset="0"/>
              </a:rPr>
              <a:t>Second level</a:t>
            </a:r>
          </a:p>
          <a:p>
            <a:pPr lvl="2"/>
            <a:r>
              <a:rPr lang="en-US" altLang="zh-CN" smtClean="0">
                <a:sym typeface="Baskerville" charset="0"/>
              </a:rPr>
              <a:t>Third level</a:t>
            </a:r>
          </a:p>
          <a:p>
            <a:pPr lvl="3"/>
            <a:r>
              <a:rPr lang="en-US" altLang="zh-CN" smtClean="0">
                <a:sym typeface="Baskerville" charset="0"/>
              </a:rPr>
              <a:t>Fourth level</a:t>
            </a:r>
          </a:p>
          <a:p>
            <a:pPr lvl="4"/>
            <a:r>
              <a:rPr lang="en-US" altLang="zh-CN" smtClean="0">
                <a:sym typeface="Baskerville" charset="0"/>
              </a:rPr>
              <a:t>Fifth level</a:t>
            </a:r>
          </a:p>
        </p:txBody>
      </p:sp>
    </p:spTree>
  </p:cSld>
  <p:clrMap bg1="lt1" tx1="dk1" bg2="lt2" tx2="dk2" accent1="accent1" accent2="accent2" accent3="accent3" accent4="accent4" accent5="accent5" accent6="accent6" hlink="hlink" folHlink="folHlink"/>
  <p:sldLayoutIdLst>
    <p:sldLayoutId id="2147483795" r:id="rId1"/>
    <p:sldLayoutId id="2147483794" r:id="rId2"/>
    <p:sldLayoutId id="2147483793" r:id="rId3"/>
    <p:sldLayoutId id="2147483792" r:id="rId4"/>
    <p:sldLayoutId id="2147483791" r:id="rId5"/>
    <p:sldLayoutId id="2147483790" r:id="rId6"/>
    <p:sldLayoutId id="2147483789" r:id="rId7"/>
    <p:sldLayoutId id="2147483788" r:id="rId8"/>
    <p:sldLayoutId id="2147483787" r:id="rId9"/>
    <p:sldLayoutId id="2147483786" r:id="rId10"/>
    <p:sldLayoutId id="2147483785" r:id="rId11"/>
  </p:sldLayoutIdLst>
  <p:transition/>
  <p:txStyles>
    <p:titleStyle>
      <a:lvl1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2pPr>
      <a:lvl3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3pPr>
      <a:lvl4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4pPr>
      <a:lvl5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5pPr>
      <a:lvl6pPr marL="4572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6pPr>
      <a:lvl7pPr marL="9144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7pPr>
      <a:lvl8pPr marL="13716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8pPr>
      <a:lvl9pPr marL="18288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9pPr>
    </p:titleStyle>
    <p:bodyStyle>
      <a:lvl1pPr marL="838200" indent="-571500" algn="l" rtl="0" eaLnBrk="0" fontAlgn="base" hangingPunct="0">
        <a:spcBef>
          <a:spcPts val="5000"/>
        </a:spcBef>
        <a:spcAft>
          <a:spcPct val="0"/>
        </a:spcAft>
        <a:buSzPct val="54000"/>
        <a:buChar char="•"/>
        <a:defRPr sz="4200">
          <a:solidFill>
            <a:schemeClr val="tx1"/>
          </a:solidFill>
          <a:latin typeface="+mn-lt"/>
          <a:ea typeface="+mn-ea"/>
          <a:cs typeface="+mn-cs"/>
          <a:sym typeface="Baskerville" charset="0"/>
        </a:defRPr>
      </a:lvl1pPr>
      <a:lvl2pPr marL="1282700" indent="-571500" algn="l" rtl="0" eaLnBrk="0" fontAlgn="base" hangingPunct="0">
        <a:spcBef>
          <a:spcPts val="5000"/>
        </a:spcBef>
        <a:spcAft>
          <a:spcPct val="0"/>
        </a:spcAft>
        <a:buSzPct val="54000"/>
        <a:buChar char="•"/>
        <a:defRPr sz="4200">
          <a:solidFill>
            <a:schemeClr val="tx1"/>
          </a:solidFill>
          <a:latin typeface="+mn-lt"/>
          <a:ea typeface="+mn-ea"/>
          <a:sym typeface="Baskerville" charset="0"/>
        </a:defRPr>
      </a:lvl2pPr>
      <a:lvl3pPr marL="1727200" indent="-571500" algn="l" rtl="0" eaLnBrk="0" fontAlgn="base" hangingPunct="0">
        <a:spcBef>
          <a:spcPts val="5000"/>
        </a:spcBef>
        <a:spcAft>
          <a:spcPct val="0"/>
        </a:spcAft>
        <a:buSzPct val="54000"/>
        <a:buChar char="•"/>
        <a:defRPr sz="4200">
          <a:solidFill>
            <a:schemeClr val="tx1"/>
          </a:solidFill>
          <a:latin typeface="+mn-lt"/>
          <a:ea typeface="+mn-ea"/>
          <a:sym typeface="Baskerville" charset="0"/>
        </a:defRPr>
      </a:lvl3pPr>
      <a:lvl4pPr marL="2171700" indent="-571500" algn="l" rtl="0" eaLnBrk="0" fontAlgn="base" hangingPunct="0">
        <a:spcBef>
          <a:spcPts val="5000"/>
        </a:spcBef>
        <a:spcAft>
          <a:spcPct val="0"/>
        </a:spcAft>
        <a:buSzPct val="54000"/>
        <a:buChar char="•"/>
        <a:defRPr sz="4200">
          <a:solidFill>
            <a:schemeClr val="tx1"/>
          </a:solidFill>
          <a:latin typeface="+mn-lt"/>
          <a:ea typeface="+mn-ea"/>
          <a:sym typeface="Baskerville" charset="0"/>
        </a:defRPr>
      </a:lvl4pPr>
      <a:lvl5pPr marL="2616200" indent="-571500" algn="l" rtl="0" eaLnBrk="0" fontAlgn="base" hangingPunct="0">
        <a:spcBef>
          <a:spcPts val="5000"/>
        </a:spcBef>
        <a:spcAft>
          <a:spcPct val="0"/>
        </a:spcAft>
        <a:buSzPct val="54000"/>
        <a:buChar char="•"/>
        <a:defRPr sz="4200">
          <a:solidFill>
            <a:schemeClr val="tx1"/>
          </a:solidFill>
          <a:latin typeface="+mn-lt"/>
          <a:ea typeface="+mn-ea"/>
          <a:sym typeface="Baskerville" charset="0"/>
        </a:defRPr>
      </a:lvl5pPr>
      <a:lvl6pPr marL="3073400" indent="-571500" algn="l" rtl="0" fontAlgn="base">
        <a:spcBef>
          <a:spcPts val="5000"/>
        </a:spcBef>
        <a:spcAft>
          <a:spcPct val="0"/>
        </a:spcAft>
        <a:buSzPct val="54000"/>
        <a:buChar char="•"/>
        <a:defRPr sz="4200">
          <a:solidFill>
            <a:schemeClr val="tx1"/>
          </a:solidFill>
          <a:latin typeface="+mn-lt"/>
          <a:ea typeface="+mn-ea"/>
          <a:sym typeface="Baskerville" charset="0"/>
        </a:defRPr>
      </a:lvl6pPr>
      <a:lvl7pPr marL="3530600" indent="-571500" algn="l" rtl="0" fontAlgn="base">
        <a:spcBef>
          <a:spcPts val="5000"/>
        </a:spcBef>
        <a:spcAft>
          <a:spcPct val="0"/>
        </a:spcAft>
        <a:buSzPct val="54000"/>
        <a:buChar char="•"/>
        <a:defRPr sz="4200">
          <a:solidFill>
            <a:schemeClr val="tx1"/>
          </a:solidFill>
          <a:latin typeface="+mn-lt"/>
          <a:ea typeface="+mn-ea"/>
          <a:sym typeface="Baskerville" charset="0"/>
        </a:defRPr>
      </a:lvl7pPr>
      <a:lvl8pPr marL="3987800" indent="-571500" algn="l" rtl="0" fontAlgn="base">
        <a:spcBef>
          <a:spcPts val="5000"/>
        </a:spcBef>
        <a:spcAft>
          <a:spcPct val="0"/>
        </a:spcAft>
        <a:buSzPct val="54000"/>
        <a:buChar char="•"/>
        <a:defRPr sz="4200">
          <a:solidFill>
            <a:schemeClr val="tx1"/>
          </a:solidFill>
          <a:latin typeface="+mn-lt"/>
          <a:ea typeface="+mn-ea"/>
          <a:sym typeface="Baskerville" charset="0"/>
        </a:defRPr>
      </a:lvl8pPr>
      <a:lvl9pPr marL="4445000" indent="-571500" algn="l" rtl="0" fontAlgn="base">
        <a:spcBef>
          <a:spcPts val="5000"/>
        </a:spcBef>
        <a:spcAft>
          <a:spcPct val="0"/>
        </a:spcAft>
        <a:buSzPct val="54000"/>
        <a:buChar char="•"/>
        <a:defRPr sz="4200">
          <a:solidFill>
            <a:schemeClr val="tx1"/>
          </a:solidFill>
          <a:latin typeface="+mn-lt"/>
          <a:ea typeface="+mn-ea"/>
          <a:sym typeface="Baskerville"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6" r:id="rId1"/>
    <p:sldLayoutId id="2147483805" r:id="rId2"/>
    <p:sldLayoutId id="2147483804" r:id="rId3"/>
    <p:sldLayoutId id="2147483803" r:id="rId4"/>
    <p:sldLayoutId id="2147483802" r:id="rId5"/>
    <p:sldLayoutId id="2147483801" r:id="rId6"/>
    <p:sldLayoutId id="2147483800" r:id="rId7"/>
    <p:sldLayoutId id="2147483799" r:id="rId8"/>
    <p:sldLayoutId id="2147483798" r:id="rId9"/>
    <p:sldLayoutId id="2147483797" r:id="rId10"/>
    <p:sldLayoutId id="2147483796" r:id="rId11"/>
  </p:sldLayoutIdLst>
  <p:transition/>
  <p:txStyles>
    <p:titleStyle>
      <a:lvl1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2pPr>
      <a:lvl3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3pPr>
      <a:lvl4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4pPr>
      <a:lvl5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5pPr>
      <a:lvl6pPr marL="4572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6pPr>
      <a:lvl7pPr marL="9144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7pPr>
      <a:lvl8pPr marL="13716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8pPr>
      <a:lvl9pPr marL="18288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9pPr>
    </p:titleStyle>
    <p:bodyStyle>
      <a:lvl1pPr marL="889000" indent="-571500" algn="l" rtl="0" eaLnBrk="0" fontAlgn="base" hangingPunct="0">
        <a:spcBef>
          <a:spcPts val="2600"/>
        </a:spcBef>
        <a:spcAft>
          <a:spcPct val="0"/>
        </a:spcAft>
        <a:buSzPct val="54000"/>
        <a:buChar char="•"/>
        <a:defRPr sz="4200">
          <a:solidFill>
            <a:schemeClr val="tx1"/>
          </a:solidFill>
          <a:latin typeface="+mn-lt"/>
          <a:ea typeface="+mn-ea"/>
          <a:cs typeface="+mn-cs"/>
          <a:sym typeface="Baskerville" charset="0"/>
        </a:defRPr>
      </a:lvl1pPr>
      <a:lvl2pPr marL="1333500" indent="-571500" algn="l" rtl="0" eaLnBrk="0" fontAlgn="base" hangingPunct="0">
        <a:spcBef>
          <a:spcPts val="2600"/>
        </a:spcBef>
        <a:spcAft>
          <a:spcPct val="0"/>
        </a:spcAft>
        <a:buSzPct val="54000"/>
        <a:buChar char="•"/>
        <a:defRPr sz="4200">
          <a:solidFill>
            <a:schemeClr val="tx1"/>
          </a:solidFill>
          <a:latin typeface="+mn-lt"/>
          <a:ea typeface="+mn-ea"/>
          <a:sym typeface="Baskerville" charset="0"/>
        </a:defRPr>
      </a:lvl2pPr>
      <a:lvl3pPr marL="1778000" indent="-571500" algn="l" rtl="0" eaLnBrk="0" fontAlgn="base" hangingPunct="0">
        <a:spcBef>
          <a:spcPts val="2600"/>
        </a:spcBef>
        <a:spcAft>
          <a:spcPct val="0"/>
        </a:spcAft>
        <a:buSzPct val="54000"/>
        <a:buChar char="•"/>
        <a:defRPr sz="4200">
          <a:solidFill>
            <a:schemeClr val="tx1"/>
          </a:solidFill>
          <a:latin typeface="+mn-lt"/>
          <a:ea typeface="+mn-ea"/>
          <a:sym typeface="Baskerville" charset="0"/>
        </a:defRPr>
      </a:lvl3pPr>
      <a:lvl4pPr marL="2222500" indent="-571500" algn="l" rtl="0" eaLnBrk="0" fontAlgn="base" hangingPunct="0">
        <a:spcBef>
          <a:spcPts val="2600"/>
        </a:spcBef>
        <a:spcAft>
          <a:spcPct val="0"/>
        </a:spcAft>
        <a:buSzPct val="54000"/>
        <a:buChar char="•"/>
        <a:defRPr sz="4200">
          <a:solidFill>
            <a:schemeClr val="tx1"/>
          </a:solidFill>
          <a:latin typeface="+mn-lt"/>
          <a:ea typeface="+mn-ea"/>
          <a:sym typeface="Baskerville" charset="0"/>
        </a:defRPr>
      </a:lvl4pPr>
      <a:lvl5pPr marL="2667000" indent="-571500" algn="l" rtl="0" eaLnBrk="0" fontAlgn="base" hangingPunct="0">
        <a:spcBef>
          <a:spcPts val="2600"/>
        </a:spcBef>
        <a:spcAft>
          <a:spcPct val="0"/>
        </a:spcAft>
        <a:buSzPct val="54000"/>
        <a:buChar char="•"/>
        <a:defRPr sz="4200">
          <a:solidFill>
            <a:schemeClr val="tx1"/>
          </a:solidFill>
          <a:latin typeface="+mn-lt"/>
          <a:ea typeface="+mn-ea"/>
          <a:sym typeface="Baskerville" charset="0"/>
        </a:defRPr>
      </a:lvl5pPr>
      <a:lvl6pPr marL="3124200" indent="-571500" algn="l" rtl="0" fontAlgn="base">
        <a:spcBef>
          <a:spcPts val="2600"/>
        </a:spcBef>
        <a:spcAft>
          <a:spcPct val="0"/>
        </a:spcAft>
        <a:buSzPct val="54000"/>
        <a:buChar char="•"/>
        <a:defRPr sz="4200">
          <a:solidFill>
            <a:schemeClr val="tx1"/>
          </a:solidFill>
          <a:latin typeface="+mn-lt"/>
          <a:ea typeface="+mn-ea"/>
          <a:sym typeface="Baskerville" charset="0"/>
        </a:defRPr>
      </a:lvl6pPr>
      <a:lvl7pPr marL="3581400" indent="-571500" algn="l" rtl="0" fontAlgn="base">
        <a:spcBef>
          <a:spcPts val="2600"/>
        </a:spcBef>
        <a:spcAft>
          <a:spcPct val="0"/>
        </a:spcAft>
        <a:buSzPct val="54000"/>
        <a:buChar char="•"/>
        <a:defRPr sz="4200">
          <a:solidFill>
            <a:schemeClr val="tx1"/>
          </a:solidFill>
          <a:latin typeface="+mn-lt"/>
          <a:ea typeface="+mn-ea"/>
          <a:sym typeface="Baskerville" charset="0"/>
        </a:defRPr>
      </a:lvl7pPr>
      <a:lvl8pPr marL="4038600" indent="-571500" algn="l" rtl="0" fontAlgn="base">
        <a:spcBef>
          <a:spcPts val="2600"/>
        </a:spcBef>
        <a:spcAft>
          <a:spcPct val="0"/>
        </a:spcAft>
        <a:buSzPct val="54000"/>
        <a:buChar char="•"/>
        <a:defRPr sz="4200">
          <a:solidFill>
            <a:schemeClr val="tx1"/>
          </a:solidFill>
          <a:latin typeface="+mn-lt"/>
          <a:ea typeface="+mn-ea"/>
          <a:sym typeface="Baskerville" charset="0"/>
        </a:defRPr>
      </a:lvl8pPr>
      <a:lvl9pPr marL="4495800" indent="-571500" algn="l" rtl="0" fontAlgn="base">
        <a:spcBef>
          <a:spcPts val="2600"/>
        </a:spcBef>
        <a:spcAft>
          <a:spcPct val="0"/>
        </a:spcAft>
        <a:buSzPct val="54000"/>
        <a:buChar char="•"/>
        <a:defRPr sz="4200">
          <a:solidFill>
            <a:schemeClr val="tx1"/>
          </a:solidFill>
          <a:latin typeface="+mn-lt"/>
          <a:ea typeface="+mn-ea"/>
          <a:sym typeface="Baskerville"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762000" y="3606800"/>
            <a:ext cx="11480800" cy="25400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Baskerville" charset="0"/>
              </a:rPr>
              <a:t>Click to edit Master title style</a:t>
            </a:r>
          </a:p>
        </p:txBody>
      </p:sp>
    </p:spTree>
  </p:cSld>
  <p:clrMap bg1="lt1" tx1="dk1" bg2="lt2" tx2="dk2" accent1="accent1" accent2="accent2" accent3="accent3" accent4="accent4" accent5="accent5" accent6="accent6" hlink="hlink" folHlink="folHlink"/>
  <p:sldLayoutIdLst>
    <p:sldLayoutId id="2147483817" r:id="rId1"/>
    <p:sldLayoutId id="2147483816" r:id="rId2"/>
    <p:sldLayoutId id="2147483815" r:id="rId3"/>
    <p:sldLayoutId id="2147483814" r:id="rId4"/>
    <p:sldLayoutId id="2147483813" r:id="rId5"/>
    <p:sldLayoutId id="2147483812" r:id="rId6"/>
    <p:sldLayoutId id="2147483811" r:id="rId7"/>
    <p:sldLayoutId id="2147483810" r:id="rId8"/>
    <p:sldLayoutId id="2147483809" r:id="rId9"/>
    <p:sldLayoutId id="2147483808" r:id="rId10"/>
    <p:sldLayoutId id="2147483807" r:id="rId11"/>
  </p:sldLayoutIdLst>
  <p:transition/>
  <p:txStyles>
    <p:titleStyle>
      <a:lvl1pPr algn="ctr" rtl="0" eaLnBrk="0" fontAlgn="base" hangingPunct="0">
        <a:spcBef>
          <a:spcPct val="0"/>
        </a:spcBef>
        <a:spcAft>
          <a:spcPct val="0"/>
        </a:spcAft>
        <a:defRPr sz="8400">
          <a:solidFill>
            <a:schemeClr val="tx1"/>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2pPr>
      <a:lvl3pPr algn="ctr" rtl="0" eaLnBrk="0" fontAlgn="base" hangingPunct="0">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3pPr>
      <a:lvl4pPr algn="ctr" rtl="0" eaLnBrk="0" fontAlgn="base" hangingPunct="0">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4pPr>
      <a:lvl5pPr algn="ctr" rtl="0" eaLnBrk="0" fontAlgn="base" hangingPunct="0">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5pPr>
      <a:lvl6pPr marL="457200" algn="ctr" rtl="0" fontAlgn="base">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6pPr>
      <a:lvl7pPr marL="914400" algn="ctr" rtl="0" fontAlgn="base">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7pPr>
      <a:lvl8pPr marL="1371600" algn="ctr" rtl="0" fontAlgn="base">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8pPr>
      <a:lvl9pPr marL="1828800" algn="ctr" rtl="0" fontAlgn="base">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9pPr>
    </p:titleStyle>
    <p:bodyStyle>
      <a:lvl1pPr marL="342900" indent="-342900" algn="ctr" rtl="0" eaLnBrk="0" fontAlgn="base" hangingPunct="0">
        <a:spcBef>
          <a:spcPct val="0"/>
        </a:spcBef>
        <a:spcAft>
          <a:spcPct val="0"/>
        </a:spcAft>
        <a:buChar char="•"/>
        <a:defRPr sz="4200" i="1">
          <a:solidFill>
            <a:schemeClr val="tx1"/>
          </a:solidFill>
          <a:latin typeface="+mn-lt"/>
          <a:ea typeface="+mn-ea"/>
          <a:cs typeface="+mn-cs"/>
          <a:sym typeface="Baskerville" charset="0"/>
        </a:defRPr>
      </a:lvl1pPr>
      <a:lvl2pPr marL="742950" indent="-285750" algn="ctr" rtl="0" eaLnBrk="0" fontAlgn="base" hangingPunct="0">
        <a:spcBef>
          <a:spcPct val="0"/>
        </a:spcBef>
        <a:spcAft>
          <a:spcPct val="0"/>
        </a:spcAft>
        <a:buChar char="–"/>
        <a:defRPr sz="4200" i="1">
          <a:solidFill>
            <a:schemeClr val="tx1"/>
          </a:solidFill>
          <a:latin typeface="+mn-lt"/>
          <a:ea typeface="+mn-ea"/>
          <a:sym typeface="Baskerville" charset="0"/>
        </a:defRPr>
      </a:lvl2pPr>
      <a:lvl3pPr marL="1143000" indent="-228600" algn="ctr" rtl="0" eaLnBrk="0" fontAlgn="base" hangingPunct="0">
        <a:spcBef>
          <a:spcPct val="0"/>
        </a:spcBef>
        <a:spcAft>
          <a:spcPct val="0"/>
        </a:spcAft>
        <a:buChar char="•"/>
        <a:defRPr sz="4200" i="1">
          <a:solidFill>
            <a:schemeClr val="tx1"/>
          </a:solidFill>
          <a:latin typeface="+mn-lt"/>
          <a:ea typeface="+mn-ea"/>
          <a:sym typeface="Baskerville" charset="0"/>
        </a:defRPr>
      </a:lvl3pPr>
      <a:lvl4pPr marL="1600200" indent="-228600" algn="ctr" rtl="0" eaLnBrk="0" fontAlgn="base" hangingPunct="0">
        <a:spcBef>
          <a:spcPct val="0"/>
        </a:spcBef>
        <a:spcAft>
          <a:spcPct val="0"/>
        </a:spcAft>
        <a:buChar char="–"/>
        <a:defRPr sz="4200" i="1">
          <a:solidFill>
            <a:schemeClr val="tx1"/>
          </a:solidFill>
          <a:latin typeface="+mn-lt"/>
          <a:ea typeface="+mn-ea"/>
          <a:sym typeface="Baskerville" charset="0"/>
        </a:defRPr>
      </a:lvl4pPr>
      <a:lvl5pPr marL="2057400" indent="-228600" algn="ctr" rtl="0" eaLnBrk="0" fontAlgn="base" hangingPunct="0">
        <a:spcBef>
          <a:spcPct val="0"/>
        </a:spcBef>
        <a:spcAft>
          <a:spcPct val="0"/>
        </a:spcAft>
        <a:buChar char="»"/>
        <a:defRPr sz="4200" i="1">
          <a:solidFill>
            <a:schemeClr val="tx1"/>
          </a:solidFill>
          <a:latin typeface="+mn-lt"/>
          <a:ea typeface="+mn-ea"/>
          <a:sym typeface="Baskerville" charset="0"/>
        </a:defRPr>
      </a:lvl5pPr>
      <a:lvl6pPr marL="457200" algn="ctr" rtl="0" fontAlgn="base">
        <a:spcBef>
          <a:spcPct val="0"/>
        </a:spcBef>
        <a:spcAft>
          <a:spcPct val="0"/>
        </a:spcAft>
        <a:defRPr sz="4200" i="1">
          <a:solidFill>
            <a:schemeClr val="tx1"/>
          </a:solidFill>
          <a:latin typeface="+mn-lt"/>
          <a:ea typeface="+mn-ea"/>
          <a:sym typeface="Baskerville" charset="0"/>
        </a:defRPr>
      </a:lvl6pPr>
      <a:lvl7pPr marL="914400" algn="ctr" rtl="0" fontAlgn="base">
        <a:spcBef>
          <a:spcPct val="0"/>
        </a:spcBef>
        <a:spcAft>
          <a:spcPct val="0"/>
        </a:spcAft>
        <a:defRPr sz="4200" i="1">
          <a:solidFill>
            <a:schemeClr val="tx1"/>
          </a:solidFill>
          <a:latin typeface="+mn-lt"/>
          <a:ea typeface="+mn-ea"/>
          <a:sym typeface="Baskerville" charset="0"/>
        </a:defRPr>
      </a:lvl7pPr>
      <a:lvl8pPr marL="1371600" algn="ctr" rtl="0" fontAlgn="base">
        <a:spcBef>
          <a:spcPct val="0"/>
        </a:spcBef>
        <a:spcAft>
          <a:spcPct val="0"/>
        </a:spcAft>
        <a:defRPr sz="4200" i="1">
          <a:solidFill>
            <a:schemeClr val="tx1"/>
          </a:solidFill>
          <a:latin typeface="+mn-lt"/>
          <a:ea typeface="+mn-ea"/>
          <a:sym typeface="Baskerville" charset="0"/>
        </a:defRPr>
      </a:lvl8pPr>
      <a:lvl9pPr marL="1828800" algn="ctr" rtl="0" fontAlgn="base">
        <a:spcBef>
          <a:spcPct val="0"/>
        </a:spcBef>
        <a:spcAft>
          <a:spcPct val="0"/>
        </a:spcAft>
        <a:defRPr sz="4200" i="1">
          <a:solidFill>
            <a:schemeClr val="tx1"/>
          </a:solidFill>
          <a:latin typeface="+mn-lt"/>
          <a:ea typeface="+mn-ea"/>
          <a:sym typeface="Baskerville"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1181100" y="1295400"/>
            <a:ext cx="10642600" cy="23876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altLang="zh-CN" smtClean="0">
                <a:sym typeface="Monaco" charset="0"/>
              </a:rPr>
              <a:t>Click to edit Master title style</a:t>
            </a:r>
          </a:p>
        </p:txBody>
      </p:sp>
      <p:sp>
        <p:nvSpPr>
          <p:cNvPr id="14338" name="Rectangle 2"/>
          <p:cNvSpPr>
            <a:spLocks noGrp="1" noChangeArrowheads="1"/>
          </p:cNvSpPr>
          <p:nvPr>
            <p:ph type="body" idx="1"/>
          </p:nvPr>
        </p:nvSpPr>
        <p:spPr bwMode="auto">
          <a:xfrm>
            <a:off x="1155700" y="4051300"/>
            <a:ext cx="10668000" cy="4826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Monaco" charset="0"/>
              </a:rPr>
              <a:t>Click to edit Master text styles</a:t>
            </a:r>
          </a:p>
          <a:p>
            <a:pPr lvl="1"/>
            <a:r>
              <a:rPr lang="en-US" altLang="zh-CN" smtClean="0">
                <a:sym typeface="Monaco" charset="0"/>
              </a:rPr>
              <a:t>Second level</a:t>
            </a:r>
          </a:p>
          <a:p>
            <a:pPr lvl="2"/>
            <a:r>
              <a:rPr lang="en-US" altLang="zh-CN" smtClean="0">
                <a:sym typeface="Monaco" charset="0"/>
              </a:rPr>
              <a:t>Third level</a:t>
            </a:r>
          </a:p>
          <a:p>
            <a:pPr lvl="3"/>
            <a:r>
              <a:rPr lang="en-US" altLang="zh-CN" smtClean="0">
                <a:sym typeface="Monaco" charset="0"/>
              </a:rPr>
              <a:t>Fourth level</a:t>
            </a:r>
          </a:p>
          <a:p>
            <a:pPr lvl="4"/>
            <a:r>
              <a:rPr lang="en-US" altLang="zh-CN" smtClean="0">
                <a:sym typeface="Monaco" charset="0"/>
              </a:rPr>
              <a:t>Fifth level</a:t>
            </a:r>
          </a:p>
        </p:txBody>
      </p:sp>
    </p:spTree>
  </p:cSld>
  <p:clrMap bg1="dk2" tx1="lt1" bg2="dk1" tx2="lt2" accent1="accent1" accent2="accent2" accent3="accent3" accent4="accent4" accent5="accent5" accent6="accent6" hlink="hlink" folHlink="folHlink"/>
  <p:sldLayoutIdLst>
    <p:sldLayoutId id="2147483828" r:id="rId1"/>
    <p:sldLayoutId id="2147483827" r:id="rId2"/>
    <p:sldLayoutId id="2147483826" r:id="rId3"/>
    <p:sldLayoutId id="2147483825" r:id="rId4"/>
    <p:sldLayoutId id="2147483824" r:id="rId5"/>
    <p:sldLayoutId id="2147483823" r:id="rId6"/>
    <p:sldLayoutId id="2147483822" r:id="rId7"/>
    <p:sldLayoutId id="2147483821" r:id="rId8"/>
    <p:sldLayoutId id="2147483820" r:id="rId9"/>
    <p:sldLayoutId id="2147483819" r:id="rId10"/>
    <p:sldLayoutId id="2147483818" r:id="rId11"/>
  </p:sldLayoutIdLst>
  <p:transition/>
  <p:txStyles>
    <p:titleStyle>
      <a:lvl1pPr algn="ctr" rtl="0" eaLnBrk="0" fontAlgn="base" hangingPunct="0">
        <a:spcBef>
          <a:spcPts val="200"/>
        </a:spcBef>
        <a:spcAft>
          <a:spcPct val="0"/>
        </a:spcAft>
        <a:defRPr sz="7000">
          <a:solidFill>
            <a:srgbClr val="98BAEB"/>
          </a:solidFill>
          <a:latin typeface="+mj-lt"/>
          <a:ea typeface="+mj-ea"/>
          <a:cs typeface="+mj-cs"/>
          <a:sym typeface="Monaco" charset="0"/>
        </a:defRPr>
      </a:lvl1pPr>
      <a:lvl2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2pPr>
      <a:lvl3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3pPr>
      <a:lvl4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4pPr>
      <a:lvl5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5pPr>
      <a:lvl6pPr marL="4572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6pPr>
      <a:lvl7pPr marL="9144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7pPr>
      <a:lvl8pPr marL="13716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8pPr>
      <a:lvl9pPr marL="18288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9pPr>
    </p:titleStyle>
    <p:bodyStyle>
      <a:lvl1pPr marL="1220788" indent="-954088" algn="l" rtl="0" eaLnBrk="0" fontAlgn="base" hangingPunct="0">
        <a:spcBef>
          <a:spcPts val="3200"/>
        </a:spcBef>
        <a:spcAft>
          <a:spcPct val="0"/>
        </a:spcAft>
        <a:buSzPct val="183000"/>
        <a:buChar char="•"/>
        <a:defRPr sz="3600">
          <a:solidFill>
            <a:srgbClr val="98BAEB"/>
          </a:solidFill>
          <a:latin typeface="+mn-lt"/>
          <a:ea typeface="+mn-ea"/>
          <a:cs typeface="+mn-cs"/>
          <a:sym typeface="Monaco" charset="0"/>
        </a:defRPr>
      </a:lvl1pPr>
      <a:lvl2pPr marL="1995488" indent="-954088" algn="l" rtl="0" eaLnBrk="0" fontAlgn="base" hangingPunct="0">
        <a:spcBef>
          <a:spcPts val="3200"/>
        </a:spcBef>
        <a:spcAft>
          <a:spcPct val="0"/>
        </a:spcAft>
        <a:buSzPct val="183000"/>
        <a:buChar char="•"/>
        <a:defRPr sz="3600">
          <a:solidFill>
            <a:srgbClr val="98BAEB"/>
          </a:solidFill>
          <a:latin typeface="+mn-lt"/>
          <a:ea typeface="+mn-ea"/>
          <a:cs typeface="+mn-cs"/>
          <a:sym typeface="Monaco" charset="0"/>
        </a:defRPr>
      </a:lvl2pPr>
      <a:lvl3pPr marL="2770188" indent="-954088" algn="l" rtl="0" eaLnBrk="0" fontAlgn="base" hangingPunct="0">
        <a:spcBef>
          <a:spcPts val="3200"/>
        </a:spcBef>
        <a:spcAft>
          <a:spcPct val="0"/>
        </a:spcAft>
        <a:buSzPct val="183000"/>
        <a:buChar char="•"/>
        <a:defRPr sz="3600">
          <a:solidFill>
            <a:srgbClr val="98BAEB"/>
          </a:solidFill>
          <a:latin typeface="+mn-lt"/>
          <a:ea typeface="+mn-ea"/>
          <a:cs typeface="+mn-cs"/>
          <a:sym typeface="Monaco" charset="0"/>
        </a:defRPr>
      </a:lvl3pPr>
      <a:lvl4pPr marL="3582988" indent="-954088" algn="l" rtl="0" eaLnBrk="0" fontAlgn="base" hangingPunct="0">
        <a:spcBef>
          <a:spcPts val="3200"/>
        </a:spcBef>
        <a:spcAft>
          <a:spcPct val="0"/>
        </a:spcAft>
        <a:buSzPct val="183000"/>
        <a:buChar char="•"/>
        <a:defRPr sz="3600">
          <a:solidFill>
            <a:srgbClr val="98BAEB"/>
          </a:solidFill>
          <a:latin typeface="+mn-lt"/>
          <a:ea typeface="+mn-ea"/>
          <a:cs typeface="+mn-cs"/>
          <a:sym typeface="Monaco" charset="0"/>
        </a:defRPr>
      </a:lvl4pPr>
      <a:lvl5pPr marL="4370388" indent="-954088" algn="l" rtl="0" eaLnBrk="0" fontAlgn="base" hangingPunct="0">
        <a:spcBef>
          <a:spcPts val="3200"/>
        </a:spcBef>
        <a:spcAft>
          <a:spcPct val="0"/>
        </a:spcAft>
        <a:buSzPct val="183000"/>
        <a:buChar char="•"/>
        <a:defRPr sz="3600">
          <a:solidFill>
            <a:srgbClr val="98BAEB"/>
          </a:solidFill>
          <a:latin typeface="+mn-lt"/>
          <a:ea typeface="+mn-ea"/>
          <a:cs typeface="+mn-cs"/>
          <a:sym typeface="Monaco" charset="0"/>
        </a:defRPr>
      </a:lvl5pPr>
      <a:lvl6pPr marL="4827588" indent="-954088" algn="l" rtl="0" fontAlgn="base">
        <a:spcBef>
          <a:spcPts val="3200"/>
        </a:spcBef>
        <a:spcAft>
          <a:spcPct val="0"/>
        </a:spcAft>
        <a:buSzPct val="183000"/>
        <a:buChar char="•"/>
        <a:defRPr sz="3600">
          <a:solidFill>
            <a:srgbClr val="98BAEB"/>
          </a:solidFill>
          <a:latin typeface="+mn-lt"/>
          <a:ea typeface="+mn-ea"/>
          <a:cs typeface="+mn-cs"/>
          <a:sym typeface="Monaco" charset="0"/>
        </a:defRPr>
      </a:lvl6pPr>
      <a:lvl7pPr marL="5284788" indent="-954088" algn="l" rtl="0" fontAlgn="base">
        <a:spcBef>
          <a:spcPts val="3200"/>
        </a:spcBef>
        <a:spcAft>
          <a:spcPct val="0"/>
        </a:spcAft>
        <a:buSzPct val="183000"/>
        <a:buChar char="•"/>
        <a:defRPr sz="3600">
          <a:solidFill>
            <a:srgbClr val="98BAEB"/>
          </a:solidFill>
          <a:latin typeface="+mn-lt"/>
          <a:ea typeface="+mn-ea"/>
          <a:cs typeface="+mn-cs"/>
          <a:sym typeface="Monaco" charset="0"/>
        </a:defRPr>
      </a:lvl7pPr>
      <a:lvl8pPr marL="5741988" indent="-954088" algn="l" rtl="0" fontAlgn="base">
        <a:spcBef>
          <a:spcPts val="3200"/>
        </a:spcBef>
        <a:spcAft>
          <a:spcPct val="0"/>
        </a:spcAft>
        <a:buSzPct val="183000"/>
        <a:buChar char="•"/>
        <a:defRPr sz="3600">
          <a:solidFill>
            <a:srgbClr val="98BAEB"/>
          </a:solidFill>
          <a:latin typeface="+mn-lt"/>
          <a:ea typeface="+mn-ea"/>
          <a:cs typeface="+mn-cs"/>
          <a:sym typeface="Monaco" charset="0"/>
        </a:defRPr>
      </a:lvl8pPr>
      <a:lvl9pPr marL="6199188" indent="-954088" algn="l" rtl="0" fontAlgn="base">
        <a:spcBef>
          <a:spcPts val="3200"/>
        </a:spcBef>
        <a:spcAft>
          <a:spcPct val="0"/>
        </a:spcAft>
        <a:buSzPct val="183000"/>
        <a:buChar char="•"/>
        <a:defRPr sz="3600">
          <a:solidFill>
            <a:srgbClr val="98BAEB"/>
          </a:solidFill>
          <a:latin typeface="+mn-lt"/>
          <a:ea typeface="+mn-ea"/>
          <a:cs typeface="+mn-cs"/>
          <a:sym typeface="Monaco"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body" idx="1"/>
          </p:nvPr>
        </p:nvSpPr>
        <p:spPr bwMode="auto">
          <a:xfrm>
            <a:off x="1257300" y="1841500"/>
            <a:ext cx="10490200" cy="60706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Monaco" charset="0"/>
              </a:rPr>
              <a:t>Click to edit Master text styles</a:t>
            </a:r>
          </a:p>
          <a:p>
            <a:pPr lvl="1"/>
            <a:r>
              <a:rPr lang="en-US" altLang="zh-CN" smtClean="0">
                <a:sym typeface="Monaco" charset="0"/>
              </a:rPr>
              <a:t>Second level</a:t>
            </a:r>
          </a:p>
          <a:p>
            <a:pPr lvl="2"/>
            <a:r>
              <a:rPr lang="en-US" altLang="zh-CN" smtClean="0">
                <a:sym typeface="Monaco" charset="0"/>
              </a:rPr>
              <a:t>Third level</a:t>
            </a:r>
          </a:p>
          <a:p>
            <a:pPr lvl="3"/>
            <a:r>
              <a:rPr lang="en-US" altLang="zh-CN" smtClean="0">
                <a:sym typeface="Monaco" charset="0"/>
              </a:rPr>
              <a:t>Fourth level</a:t>
            </a:r>
          </a:p>
          <a:p>
            <a:pPr lvl="4"/>
            <a:r>
              <a:rPr lang="en-US" altLang="zh-CN" smtClean="0">
                <a:sym typeface="Monaco" charset="0"/>
              </a:rPr>
              <a:t>Fifth level</a:t>
            </a:r>
          </a:p>
        </p:txBody>
      </p:sp>
    </p:spTree>
  </p:cSld>
  <p:clrMap bg1="dk2" tx1="lt1" bg2="dk1" tx2="lt2" accent1="accent1" accent2="accent2" accent3="accent3" accent4="accent4" accent5="accent5" accent6="accent6" hlink="hlink" folHlink="folHlink"/>
  <p:sldLayoutIdLst>
    <p:sldLayoutId id="2147483839" r:id="rId1"/>
    <p:sldLayoutId id="2147483838" r:id="rId2"/>
    <p:sldLayoutId id="2147483837" r:id="rId3"/>
    <p:sldLayoutId id="2147483836" r:id="rId4"/>
    <p:sldLayoutId id="2147483835" r:id="rId5"/>
    <p:sldLayoutId id="2147483834" r:id="rId6"/>
    <p:sldLayoutId id="2147483833" r:id="rId7"/>
    <p:sldLayoutId id="2147483832" r:id="rId8"/>
    <p:sldLayoutId id="2147483831" r:id="rId9"/>
    <p:sldLayoutId id="2147483830" r:id="rId10"/>
    <p:sldLayoutId id="2147483829" r:id="rId11"/>
  </p:sldLayoutIdLst>
  <p:transition/>
  <p:txStyles>
    <p:titleStyle>
      <a:lvl1pPr algn="ctr" rtl="0" eaLnBrk="0" fontAlgn="base" hangingPunct="0">
        <a:spcBef>
          <a:spcPts val="200"/>
        </a:spcBef>
        <a:spcAft>
          <a:spcPct val="0"/>
        </a:spcAft>
        <a:defRPr sz="7000">
          <a:solidFill>
            <a:srgbClr val="99BAEB"/>
          </a:solidFill>
          <a:latin typeface="+mj-lt"/>
          <a:ea typeface="+mj-ea"/>
          <a:cs typeface="+mj-cs"/>
          <a:sym typeface="Monaco" charset="0"/>
        </a:defRPr>
      </a:lvl1pPr>
      <a:lvl2pPr algn="ctr" rtl="0" eaLnBrk="0" fontAlgn="base" hangingPunct="0">
        <a:spcBef>
          <a:spcPts val="200"/>
        </a:spcBef>
        <a:spcAft>
          <a:spcPct val="0"/>
        </a:spcAft>
        <a:defRPr sz="7000">
          <a:solidFill>
            <a:srgbClr val="99BAEB"/>
          </a:solidFill>
          <a:latin typeface="Monaco" charset="0"/>
          <a:ea typeface="Heiti SC Light" charset="0"/>
          <a:cs typeface="Heiti SC Light" charset="0"/>
          <a:sym typeface="Monaco" charset="0"/>
        </a:defRPr>
      </a:lvl2pPr>
      <a:lvl3pPr algn="ctr" rtl="0" eaLnBrk="0" fontAlgn="base" hangingPunct="0">
        <a:spcBef>
          <a:spcPts val="200"/>
        </a:spcBef>
        <a:spcAft>
          <a:spcPct val="0"/>
        </a:spcAft>
        <a:defRPr sz="7000">
          <a:solidFill>
            <a:srgbClr val="99BAEB"/>
          </a:solidFill>
          <a:latin typeface="Monaco" charset="0"/>
          <a:ea typeface="Heiti SC Light" charset="0"/>
          <a:cs typeface="Heiti SC Light" charset="0"/>
          <a:sym typeface="Monaco" charset="0"/>
        </a:defRPr>
      </a:lvl3pPr>
      <a:lvl4pPr algn="ctr" rtl="0" eaLnBrk="0" fontAlgn="base" hangingPunct="0">
        <a:spcBef>
          <a:spcPts val="200"/>
        </a:spcBef>
        <a:spcAft>
          <a:spcPct val="0"/>
        </a:spcAft>
        <a:defRPr sz="7000">
          <a:solidFill>
            <a:srgbClr val="99BAEB"/>
          </a:solidFill>
          <a:latin typeface="Monaco" charset="0"/>
          <a:ea typeface="Heiti SC Light" charset="0"/>
          <a:cs typeface="Heiti SC Light" charset="0"/>
          <a:sym typeface="Monaco" charset="0"/>
        </a:defRPr>
      </a:lvl4pPr>
      <a:lvl5pPr algn="ctr" rtl="0" eaLnBrk="0" fontAlgn="base" hangingPunct="0">
        <a:spcBef>
          <a:spcPts val="200"/>
        </a:spcBef>
        <a:spcAft>
          <a:spcPct val="0"/>
        </a:spcAft>
        <a:defRPr sz="7000">
          <a:solidFill>
            <a:srgbClr val="99BAEB"/>
          </a:solidFill>
          <a:latin typeface="Monaco" charset="0"/>
          <a:ea typeface="Heiti SC Light" charset="0"/>
          <a:cs typeface="Heiti SC Light" charset="0"/>
          <a:sym typeface="Monaco" charset="0"/>
        </a:defRPr>
      </a:lvl5pPr>
      <a:lvl6pPr marL="457200" algn="ctr" rtl="0" fontAlgn="base">
        <a:spcBef>
          <a:spcPts val="200"/>
        </a:spcBef>
        <a:spcAft>
          <a:spcPct val="0"/>
        </a:spcAft>
        <a:defRPr sz="7000">
          <a:solidFill>
            <a:srgbClr val="99BAEB"/>
          </a:solidFill>
          <a:latin typeface="Monaco" charset="0"/>
          <a:ea typeface="Heiti SC Light" charset="0"/>
          <a:cs typeface="Heiti SC Light" charset="0"/>
          <a:sym typeface="Monaco" charset="0"/>
        </a:defRPr>
      </a:lvl6pPr>
      <a:lvl7pPr marL="914400" algn="ctr" rtl="0" fontAlgn="base">
        <a:spcBef>
          <a:spcPts val="200"/>
        </a:spcBef>
        <a:spcAft>
          <a:spcPct val="0"/>
        </a:spcAft>
        <a:defRPr sz="7000">
          <a:solidFill>
            <a:srgbClr val="99BAEB"/>
          </a:solidFill>
          <a:latin typeface="Monaco" charset="0"/>
          <a:ea typeface="Heiti SC Light" charset="0"/>
          <a:cs typeface="Heiti SC Light" charset="0"/>
          <a:sym typeface="Monaco" charset="0"/>
        </a:defRPr>
      </a:lvl7pPr>
      <a:lvl8pPr marL="1371600" algn="ctr" rtl="0" fontAlgn="base">
        <a:spcBef>
          <a:spcPts val="200"/>
        </a:spcBef>
        <a:spcAft>
          <a:spcPct val="0"/>
        </a:spcAft>
        <a:defRPr sz="7000">
          <a:solidFill>
            <a:srgbClr val="99BAEB"/>
          </a:solidFill>
          <a:latin typeface="Monaco" charset="0"/>
          <a:ea typeface="Heiti SC Light" charset="0"/>
          <a:cs typeface="Heiti SC Light" charset="0"/>
          <a:sym typeface="Monaco" charset="0"/>
        </a:defRPr>
      </a:lvl8pPr>
      <a:lvl9pPr marL="1828800" algn="ctr" rtl="0" fontAlgn="base">
        <a:spcBef>
          <a:spcPts val="200"/>
        </a:spcBef>
        <a:spcAft>
          <a:spcPct val="0"/>
        </a:spcAft>
        <a:defRPr sz="7000">
          <a:solidFill>
            <a:srgbClr val="99BAEB"/>
          </a:solidFill>
          <a:latin typeface="Monaco" charset="0"/>
          <a:ea typeface="Heiti SC Light" charset="0"/>
          <a:cs typeface="Heiti SC Light" charset="0"/>
          <a:sym typeface="Monaco" charset="0"/>
        </a:defRPr>
      </a:lvl9pPr>
    </p:titleStyle>
    <p:bodyStyle>
      <a:lvl1pPr marL="1095375" indent="-828675" algn="l" rtl="0" eaLnBrk="0" fontAlgn="base" hangingPunct="0">
        <a:spcBef>
          <a:spcPts val="5700"/>
        </a:spcBef>
        <a:spcAft>
          <a:spcPct val="0"/>
        </a:spcAft>
        <a:buSzPct val="163000"/>
        <a:buChar char="•"/>
        <a:defRPr sz="3600">
          <a:solidFill>
            <a:srgbClr val="98BAEB"/>
          </a:solidFill>
          <a:latin typeface="+mn-lt"/>
          <a:ea typeface="+mn-ea"/>
          <a:cs typeface="+mn-cs"/>
          <a:sym typeface="Monaco" charset="0"/>
        </a:defRPr>
      </a:lvl1pPr>
      <a:lvl2pPr marL="1870075" indent="-828675" algn="l" rtl="0" eaLnBrk="0" fontAlgn="base" hangingPunct="0">
        <a:spcBef>
          <a:spcPts val="5700"/>
        </a:spcBef>
        <a:spcAft>
          <a:spcPct val="0"/>
        </a:spcAft>
        <a:buSzPct val="163000"/>
        <a:buChar char="•"/>
        <a:defRPr sz="3600">
          <a:solidFill>
            <a:srgbClr val="98BAEB"/>
          </a:solidFill>
          <a:latin typeface="+mn-lt"/>
          <a:ea typeface="+mn-ea"/>
          <a:cs typeface="+mn-cs"/>
          <a:sym typeface="Monaco" charset="0"/>
        </a:defRPr>
      </a:lvl2pPr>
      <a:lvl3pPr marL="2644775" indent="-828675" algn="l" rtl="0" eaLnBrk="0" fontAlgn="base" hangingPunct="0">
        <a:spcBef>
          <a:spcPts val="5700"/>
        </a:spcBef>
        <a:spcAft>
          <a:spcPct val="0"/>
        </a:spcAft>
        <a:buSzPct val="163000"/>
        <a:buChar char="•"/>
        <a:defRPr sz="3600">
          <a:solidFill>
            <a:srgbClr val="98BAEB"/>
          </a:solidFill>
          <a:latin typeface="+mn-lt"/>
          <a:ea typeface="+mn-ea"/>
          <a:cs typeface="+mn-cs"/>
          <a:sym typeface="Monaco" charset="0"/>
        </a:defRPr>
      </a:lvl3pPr>
      <a:lvl4pPr marL="3457575" indent="-828675" algn="l" rtl="0" eaLnBrk="0" fontAlgn="base" hangingPunct="0">
        <a:spcBef>
          <a:spcPts val="5700"/>
        </a:spcBef>
        <a:spcAft>
          <a:spcPct val="0"/>
        </a:spcAft>
        <a:buSzPct val="163000"/>
        <a:buChar char="•"/>
        <a:defRPr sz="3600">
          <a:solidFill>
            <a:srgbClr val="98BAEB"/>
          </a:solidFill>
          <a:latin typeface="+mn-lt"/>
          <a:ea typeface="+mn-ea"/>
          <a:cs typeface="+mn-cs"/>
          <a:sym typeface="Monaco" charset="0"/>
        </a:defRPr>
      </a:lvl4pPr>
      <a:lvl5pPr marL="4244975" indent="-828675" algn="l" rtl="0" eaLnBrk="0" fontAlgn="base" hangingPunct="0">
        <a:spcBef>
          <a:spcPts val="5700"/>
        </a:spcBef>
        <a:spcAft>
          <a:spcPct val="0"/>
        </a:spcAft>
        <a:buSzPct val="163000"/>
        <a:buChar char="•"/>
        <a:defRPr sz="3600">
          <a:solidFill>
            <a:srgbClr val="98BAEB"/>
          </a:solidFill>
          <a:latin typeface="+mn-lt"/>
          <a:ea typeface="+mn-ea"/>
          <a:cs typeface="+mn-cs"/>
          <a:sym typeface="Monaco" charset="0"/>
        </a:defRPr>
      </a:lvl5pPr>
      <a:lvl6pPr marL="4702175" indent="-828675" algn="l" rtl="0" fontAlgn="base">
        <a:spcBef>
          <a:spcPts val="5700"/>
        </a:spcBef>
        <a:spcAft>
          <a:spcPct val="0"/>
        </a:spcAft>
        <a:buSzPct val="163000"/>
        <a:buChar char="•"/>
        <a:defRPr sz="3600">
          <a:solidFill>
            <a:srgbClr val="98BAEB"/>
          </a:solidFill>
          <a:latin typeface="+mn-lt"/>
          <a:ea typeface="+mn-ea"/>
          <a:cs typeface="+mn-cs"/>
          <a:sym typeface="Monaco" charset="0"/>
        </a:defRPr>
      </a:lvl6pPr>
      <a:lvl7pPr marL="5159375" indent="-828675" algn="l" rtl="0" fontAlgn="base">
        <a:spcBef>
          <a:spcPts val="5700"/>
        </a:spcBef>
        <a:spcAft>
          <a:spcPct val="0"/>
        </a:spcAft>
        <a:buSzPct val="163000"/>
        <a:buChar char="•"/>
        <a:defRPr sz="3600">
          <a:solidFill>
            <a:srgbClr val="98BAEB"/>
          </a:solidFill>
          <a:latin typeface="+mn-lt"/>
          <a:ea typeface="+mn-ea"/>
          <a:cs typeface="+mn-cs"/>
          <a:sym typeface="Monaco" charset="0"/>
        </a:defRPr>
      </a:lvl7pPr>
      <a:lvl8pPr marL="5616575" indent="-828675" algn="l" rtl="0" fontAlgn="base">
        <a:spcBef>
          <a:spcPts val="5700"/>
        </a:spcBef>
        <a:spcAft>
          <a:spcPct val="0"/>
        </a:spcAft>
        <a:buSzPct val="163000"/>
        <a:buChar char="•"/>
        <a:defRPr sz="3600">
          <a:solidFill>
            <a:srgbClr val="98BAEB"/>
          </a:solidFill>
          <a:latin typeface="+mn-lt"/>
          <a:ea typeface="+mn-ea"/>
          <a:cs typeface="+mn-cs"/>
          <a:sym typeface="Monaco" charset="0"/>
        </a:defRPr>
      </a:lvl8pPr>
      <a:lvl9pPr marL="6073775" indent="-828675" algn="l" rtl="0" fontAlgn="base">
        <a:spcBef>
          <a:spcPts val="5700"/>
        </a:spcBef>
        <a:spcAft>
          <a:spcPct val="0"/>
        </a:spcAft>
        <a:buSzPct val="163000"/>
        <a:buChar char="•"/>
        <a:defRPr sz="3600">
          <a:solidFill>
            <a:srgbClr val="98BAEB"/>
          </a:solidFill>
          <a:latin typeface="+mn-lt"/>
          <a:ea typeface="+mn-ea"/>
          <a:cs typeface="+mn-cs"/>
          <a:sym typeface="Monaco"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850" r:id="rId1"/>
    <p:sldLayoutId id="2147483849" r:id="rId2"/>
    <p:sldLayoutId id="2147483848" r:id="rId3"/>
    <p:sldLayoutId id="2147483847" r:id="rId4"/>
    <p:sldLayoutId id="2147483846" r:id="rId5"/>
    <p:sldLayoutId id="2147483845" r:id="rId6"/>
    <p:sldLayoutId id="2147483844" r:id="rId7"/>
    <p:sldLayoutId id="2147483843" r:id="rId8"/>
    <p:sldLayoutId id="2147483842" r:id="rId9"/>
    <p:sldLayoutId id="2147483841" r:id="rId10"/>
    <p:sldLayoutId id="2147483840" r:id="rId11"/>
  </p:sldLayoutIdLst>
  <p:transition/>
  <p:txStyles>
    <p:titleStyle>
      <a:lvl1pPr algn="ctr" rtl="0" eaLnBrk="0" fontAlgn="base" hangingPunct="0">
        <a:spcBef>
          <a:spcPts val="200"/>
        </a:spcBef>
        <a:spcAft>
          <a:spcPct val="0"/>
        </a:spcAft>
        <a:defRPr sz="7000">
          <a:solidFill>
            <a:srgbClr val="99BAEB"/>
          </a:solidFill>
          <a:latin typeface="+mj-lt"/>
          <a:ea typeface="+mj-ea"/>
          <a:cs typeface="+mj-cs"/>
          <a:sym typeface="Monaco" charset="0"/>
        </a:defRPr>
      </a:lvl1pPr>
      <a:lvl2pPr algn="ctr" rtl="0" eaLnBrk="0" fontAlgn="base" hangingPunct="0">
        <a:spcBef>
          <a:spcPts val="200"/>
        </a:spcBef>
        <a:spcAft>
          <a:spcPct val="0"/>
        </a:spcAft>
        <a:defRPr sz="7000">
          <a:solidFill>
            <a:srgbClr val="99BAEB"/>
          </a:solidFill>
          <a:latin typeface="Monaco" charset="0"/>
          <a:ea typeface="Heiti SC Light" charset="0"/>
          <a:cs typeface="Heiti SC Light" charset="0"/>
          <a:sym typeface="Monaco" charset="0"/>
        </a:defRPr>
      </a:lvl2pPr>
      <a:lvl3pPr algn="ctr" rtl="0" eaLnBrk="0" fontAlgn="base" hangingPunct="0">
        <a:spcBef>
          <a:spcPts val="200"/>
        </a:spcBef>
        <a:spcAft>
          <a:spcPct val="0"/>
        </a:spcAft>
        <a:defRPr sz="7000">
          <a:solidFill>
            <a:srgbClr val="99BAEB"/>
          </a:solidFill>
          <a:latin typeface="Monaco" charset="0"/>
          <a:ea typeface="Heiti SC Light" charset="0"/>
          <a:cs typeface="Heiti SC Light" charset="0"/>
          <a:sym typeface="Monaco" charset="0"/>
        </a:defRPr>
      </a:lvl3pPr>
      <a:lvl4pPr algn="ctr" rtl="0" eaLnBrk="0" fontAlgn="base" hangingPunct="0">
        <a:spcBef>
          <a:spcPts val="200"/>
        </a:spcBef>
        <a:spcAft>
          <a:spcPct val="0"/>
        </a:spcAft>
        <a:defRPr sz="7000">
          <a:solidFill>
            <a:srgbClr val="99BAEB"/>
          </a:solidFill>
          <a:latin typeface="Monaco" charset="0"/>
          <a:ea typeface="Heiti SC Light" charset="0"/>
          <a:cs typeface="Heiti SC Light" charset="0"/>
          <a:sym typeface="Monaco" charset="0"/>
        </a:defRPr>
      </a:lvl4pPr>
      <a:lvl5pPr algn="ctr" rtl="0" eaLnBrk="0" fontAlgn="base" hangingPunct="0">
        <a:spcBef>
          <a:spcPts val="200"/>
        </a:spcBef>
        <a:spcAft>
          <a:spcPct val="0"/>
        </a:spcAft>
        <a:defRPr sz="7000">
          <a:solidFill>
            <a:srgbClr val="99BAEB"/>
          </a:solidFill>
          <a:latin typeface="Monaco" charset="0"/>
          <a:ea typeface="Heiti SC Light" charset="0"/>
          <a:cs typeface="Heiti SC Light" charset="0"/>
          <a:sym typeface="Monaco" charset="0"/>
        </a:defRPr>
      </a:lvl5pPr>
      <a:lvl6pPr marL="457200" algn="ctr" rtl="0" fontAlgn="base">
        <a:spcBef>
          <a:spcPts val="200"/>
        </a:spcBef>
        <a:spcAft>
          <a:spcPct val="0"/>
        </a:spcAft>
        <a:defRPr sz="7000">
          <a:solidFill>
            <a:srgbClr val="99BAEB"/>
          </a:solidFill>
          <a:latin typeface="Monaco" charset="0"/>
          <a:ea typeface="Heiti SC Light" charset="0"/>
          <a:cs typeface="Heiti SC Light" charset="0"/>
          <a:sym typeface="Monaco" charset="0"/>
        </a:defRPr>
      </a:lvl6pPr>
      <a:lvl7pPr marL="914400" algn="ctr" rtl="0" fontAlgn="base">
        <a:spcBef>
          <a:spcPts val="200"/>
        </a:spcBef>
        <a:spcAft>
          <a:spcPct val="0"/>
        </a:spcAft>
        <a:defRPr sz="7000">
          <a:solidFill>
            <a:srgbClr val="99BAEB"/>
          </a:solidFill>
          <a:latin typeface="Monaco" charset="0"/>
          <a:ea typeface="Heiti SC Light" charset="0"/>
          <a:cs typeface="Heiti SC Light" charset="0"/>
          <a:sym typeface="Monaco" charset="0"/>
        </a:defRPr>
      </a:lvl7pPr>
      <a:lvl8pPr marL="1371600" algn="ctr" rtl="0" fontAlgn="base">
        <a:spcBef>
          <a:spcPts val="200"/>
        </a:spcBef>
        <a:spcAft>
          <a:spcPct val="0"/>
        </a:spcAft>
        <a:defRPr sz="7000">
          <a:solidFill>
            <a:srgbClr val="99BAEB"/>
          </a:solidFill>
          <a:latin typeface="Monaco" charset="0"/>
          <a:ea typeface="Heiti SC Light" charset="0"/>
          <a:cs typeface="Heiti SC Light" charset="0"/>
          <a:sym typeface="Monaco" charset="0"/>
        </a:defRPr>
      </a:lvl8pPr>
      <a:lvl9pPr marL="1828800" algn="ctr" rtl="0" fontAlgn="base">
        <a:spcBef>
          <a:spcPts val="200"/>
        </a:spcBef>
        <a:spcAft>
          <a:spcPct val="0"/>
        </a:spcAft>
        <a:defRPr sz="7000">
          <a:solidFill>
            <a:srgbClr val="99BAEB"/>
          </a:solidFill>
          <a:latin typeface="Monaco" charset="0"/>
          <a:ea typeface="Heiti SC Light" charset="0"/>
          <a:cs typeface="Heiti SC Light" charset="0"/>
          <a:sym typeface="Monaco" charset="0"/>
        </a:defRPr>
      </a:lvl9pPr>
    </p:titleStyle>
    <p:bodyStyle>
      <a:lvl1pPr marL="1146175" indent="-828675" algn="l" rtl="0" eaLnBrk="0" fontAlgn="base" hangingPunct="0">
        <a:spcBef>
          <a:spcPts val="3200"/>
        </a:spcBef>
        <a:spcAft>
          <a:spcPct val="0"/>
        </a:spcAft>
        <a:buSzPct val="163000"/>
        <a:buChar char="•"/>
        <a:defRPr sz="3600">
          <a:solidFill>
            <a:srgbClr val="99BAEB"/>
          </a:solidFill>
          <a:latin typeface="+mn-lt"/>
          <a:ea typeface="+mn-ea"/>
          <a:cs typeface="+mn-cs"/>
          <a:sym typeface="Monaco" charset="0"/>
        </a:defRPr>
      </a:lvl1pPr>
      <a:lvl2pPr marL="1920875" indent="-828675" algn="l" rtl="0" eaLnBrk="0" fontAlgn="base" hangingPunct="0">
        <a:spcBef>
          <a:spcPts val="3200"/>
        </a:spcBef>
        <a:spcAft>
          <a:spcPct val="0"/>
        </a:spcAft>
        <a:buSzPct val="163000"/>
        <a:buChar char="•"/>
        <a:defRPr sz="3600">
          <a:solidFill>
            <a:srgbClr val="99BAEB"/>
          </a:solidFill>
          <a:latin typeface="+mn-lt"/>
          <a:ea typeface="+mn-ea"/>
          <a:cs typeface="+mn-cs"/>
          <a:sym typeface="Monaco" charset="0"/>
        </a:defRPr>
      </a:lvl2pPr>
      <a:lvl3pPr marL="2695575" indent="-828675" algn="l" rtl="0" eaLnBrk="0" fontAlgn="base" hangingPunct="0">
        <a:spcBef>
          <a:spcPts val="3200"/>
        </a:spcBef>
        <a:spcAft>
          <a:spcPct val="0"/>
        </a:spcAft>
        <a:buSzPct val="163000"/>
        <a:buChar char="•"/>
        <a:defRPr sz="3600">
          <a:solidFill>
            <a:srgbClr val="99BAEB"/>
          </a:solidFill>
          <a:latin typeface="+mn-lt"/>
          <a:ea typeface="+mn-ea"/>
          <a:cs typeface="+mn-cs"/>
          <a:sym typeface="Monaco" charset="0"/>
        </a:defRPr>
      </a:lvl3pPr>
      <a:lvl4pPr marL="3508375" indent="-828675" algn="l" rtl="0" eaLnBrk="0" fontAlgn="base" hangingPunct="0">
        <a:spcBef>
          <a:spcPts val="3200"/>
        </a:spcBef>
        <a:spcAft>
          <a:spcPct val="0"/>
        </a:spcAft>
        <a:buSzPct val="163000"/>
        <a:buChar char="•"/>
        <a:defRPr sz="3600">
          <a:solidFill>
            <a:srgbClr val="99BAEB"/>
          </a:solidFill>
          <a:latin typeface="+mn-lt"/>
          <a:ea typeface="+mn-ea"/>
          <a:cs typeface="+mn-cs"/>
          <a:sym typeface="Monaco" charset="0"/>
        </a:defRPr>
      </a:lvl4pPr>
      <a:lvl5pPr marL="4295775" indent="-828675" algn="l" rtl="0" eaLnBrk="0" fontAlgn="base" hangingPunct="0">
        <a:spcBef>
          <a:spcPts val="3200"/>
        </a:spcBef>
        <a:spcAft>
          <a:spcPct val="0"/>
        </a:spcAft>
        <a:buSzPct val="163000"/>
        <a:buChar char="•"/>
        <a:defRPr sz="3600">
          <a:solidFill>
            <a:srgbClr val="99BAEB"/>
          </a:solidFill>
          <a:latin typeface="+mn-lt"/>
          <a:ea typeface="+mn-ea"/>
          <a:cs typeface="+mn-cs"/>
          <a:sym typeface="Monaco" charset="0"/>
        </a:defRPr>
      </a:lvl5pPr>
      <a:lvl6pPr marL="4752975" indent="-828675" algn="l" rtl="0" fontAlgn="base">
        <a:spcBef>
          <a:spcPts val="3200"/>
        </a:spcBef>
        <a:spcAft>
          <a:spcPct val="0"/>
        </a:spcAft>
        <a:buSzPct val="163000"/>
        <a:buChar char="•"/>
        <a:defRPr sz="3600">
          <a:solidFill>
            <a:srgbClr val="99BAEB"/>
          </a:solidFill>
          <a:latin typeface="+mn-lt"/>
          <a:ea typeface="+mn-ea"/>
          <a:cs typeface="+mn-cs"/>
          <a:sym typeface="Monaco" charset="0"/>
        </a:defRPr>
      </a:lvl6pPr>
      <a:lvl7pPr marL="5210175" indent="-828675" algn="l" rtl="0" fontAlgn="base">
        <a:spcBef>
          <a:spcPts val="3200"/>
        </a:spcBef>
        <a:spcAft>
          <a:spcPct val="0"/>
        </a:spcAft>
        <a:buSzPct val="163000"/>
        <a:buChar char="•"/>
        <a:defRPr sz="3600">
          <a:solidFill>
            <a:srgbClr val="99BAEB"/>
          </a:solidFill>
          <a:latin typeface="+mn-lt"/>
          <a:ea typeface="+mn-ea"/>
          <a:cs typeface="+mn-cs"/>
          <a:sym typeface="Monaco" charset="0"/>
        </a:defRPr>
      </a:lvl7pPr>
      <a:lvl8pPr marL="5667375" indent="-828675" algn="l" rtl="0" fontAlgn="base">
        <a:spcBef>
          <a:spcPts val="3200"/>
        </a:spcBef>
        <a:spcAft>
          <a:spcPct val="0"/>
        </a:spcAft>
        <a:buSzPct val="163000"/>
        <a:buChar char="•"/>
        <a:defRPr sz="3600">
          <a:solidFill>
            <a:srgbClr val="99BAEB"/>
          </a:solidFill>
          <a:latin typeface="+mn-lt"/>
          <a:ea typeface="+mn-ea"/>
          <a:cs typeface="+mn-cs"/>
          <a:sym typeface="Monaco" charset="0"/>
        </a:defRPr>
      </a:lvl8pPr>
      <a:lvl9pPr marL="6124575" indent="-828675" algn="l" rtl="0" fontAlgn="base">
        <a:spcBef>
          <a:spcPts val="3200"/>
        </a:spcBef>
        <a:spcAft>
          <a:spcPct val="0"/>
        </a:spcAft>
        <a:buSzPct val="163000"/>
        <a:buChar char="•"/>
        <a:defRPr sz="3600">
          <a:solidFill>
            <a:srgbClr val="99BAEB"/>
          </a:solidFill>
          <a:latin typeface="+mn-lt"/>
          <a:ea typeface="+mn-ea"/>
          <a:cs typeface="+mn-cs"/>
          <a:sym typeface="Monaco"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1206500" y="1536700"/>
            <a:ext cx="10579100" cy="26289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altLang="zh-CN" smtClean="0">
                <a:sym typeface="Monaco" charset="0"/>
              </a:rPr>
              <a:t>Click to edit Master title style</a:t>
            </a:r>
          </a:p>
        </p:txBody>
      </p:sp>
    </p:spTree>
  </p:cSld>
  <p:clrMap bg1="dk2" tx1="lt1" bg2="dk1" tx2="lt2" accent1="accent1" accent2="accent2" accent3="accent3" accent4="accent4" accent5="accent5" accent6="accent6" hlink="hlink" folHlink="folHlink"/>
  <p:sldLayoutIdLst>
    <p:sldLayoutId id="2147483861" r:id="rId1"/>
    <p:sldLayoutId id="2147483860" r:id="rId2"/>
    <p:sldLayoutId id="2147483859" r:id="rId3"/>
    <p:sldLayoutId id="2147483858" r:id="rId4"/>
    <p:sldLayoutId id="2147483857" r:id="rId5"/>
    <p:sldLayoutId id="2147483856" r:id="rId6"/>
    <p:sldLayoutId id="2147483855" r:id="rId7"/>
    <p:sldLayoutId id="2147483854" r:id="rId8"/>
    <p:sldLayoutId id="2147483853" r:id="rId9"/>
    <p:sldLayoutId id="2147483852" r:id="rId10"/>
    <p:sldLayoutId id="2147483851" r:id="rId11"/>
  </p:sldLayoutIdLst>
  <p:transition/>
  <p:txStyles>
    <p:titleStyle>
      <a:lvl1pPr algn="ctr" rtl="0" eaLnBrk="0" fontAlgn="base" hangingPunct="0">
        <a:spcBef>
          <a:spcPts val="200"/>
        </a:spcBef>
        <a:spcAft>
          <a:spcPct val="0"/>
        </a:spcAft>
        <a:defRPr sz="7000">
          <a:solidFill>
            <a:srgbClr val="98BAEB"/>
          </a:solidFill>
          <a:latin typeface="+mj-lt"/>
          <a:ea typeface="+mj-ea"/>
          <a:cs typeface="+mj-cs"/>
          <a:sym typeface="Monaco" charset="0"/>
        </a:defRPr>
      </a:lvl1pPr>
      <a:lvl2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2pPr>
      <a:lvl3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3pPr>
      <a:lvl4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4pPr>
      <a:lvl5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5pPr>
      <a:lvl6pPr marL="4572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6pPr>
      <a:lvl7pPr marL="9144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7pPr>
      <a:lvl8pPr marL="13716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8pPr>
      <a:lvl9pPr marL="18288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9pPr>
    </p:titleStyle>
    <p:bodyStyle>
      <a:lvl1pPr marL="1146175" indent="-828675" algn="l" rtl="0" eaLnBrk="0" fontAlgn="base" hangingPunct="0">
        <a:spcBef>
          <a:spcPts val="3200"/>
        </a:spcBef>
        <a:spcAft>
          <a:spcPct val="0"/>
        </a:spcAft>
        <a:buSzPct val="163000"/>
        <a:buChar char="•"/>
        <a:defRPr sz="3600">
          <a:solidFill>
            <a:srgbClr val="99BAEB"/>
          </a:solidFill>
          <a:latin typeface="+mn-lt"/>
          <a:ea typeface="+mn-ea"/>
          <a:cs typeface="+mn-cs"/>
          <a:sym typeface="Monaco" charset="0"/>
        </a:defRPr>
      </a:lvl1pPr>
      <a:lvl2pPr marL="1920875" indent="-828675" algn="l" rtl="0" eaLnBrk="0" fontAlgn="base" hangingPunct="0">
        <a:spcBef>
          <a:spcPts val="3200"/>
        </a:spcBef>
        <a:spcAft>
          <a:spcPct val="0"/>
        </a:spcAft>
        <a:buSzPct val="163000"/>
        <a:buChar char="•"/>
        <a:defRPr sz="3600">
          <a:solidFill>
            <a:srgbClr val="99BAEB"/>
          </a:solidFill>
          <a:latin typeface="+mn-lt"/>
          <a:ea typeface="+mn-ea"/>
          <a:cs typeface="+mn-cs"/>
          <a:sym typeface="Monaco" charset="0"/>
        </a:defRPr>
      </a:lvl2pPr>
      <a:lvl3pPr marL="2695575" indent="-828675" algn="l" rtl="0" eaLnBrk="0" fontAlgn="base" hangingPunct="0">
        <a:spcBef>
          <a:spcPts val="3200"/>
        </a:spcBef>
        <a:spcAft>
          <a:spcPct val="0"/>
        </a:spcAft>
        <a:buSzPct val="163000"/>
        <a:buChar char="•"/>
        <a:defRPr sz="3600">
          <a:solidFill>
            <a:srgbClr val="99BAEB"/>
          </a:solidFill>
          <a:latin typeface="+mn-lt"/>
          <a:ea typeface="+mn-ea"/>
          <a:cs typeface="+mn-cs"/>
          <a:sym typeface="Monaco" charset="0"/>
        </a:defRPr>
      </a:lvl3pPr>
      <a:lvl4pPr marL="3508375" indent="-828675" algn="l" rtl="0" eaLnBrk="0" fontAlgn="base" hangingPunct="0">
        <a:spcBef>
          <a:spcPts val="3200"/>
        </a:spcBef>
        <a:spcAft>
          <a:spcPct val="0"/>
        </a:spcAft>
        <a:buSzPct val="163000"/>
        <a:buChar char="•"/>
        <a:defRPr sz="3600">
          <a:solidFill>
            <a:srgbClr val="99BAEB"/>
          </a:solidFill>
          <a:latin typeface="+mn-lt"/>
          <a:ea typeface="+mn-ea"/>
          <a:cs typeface="+mn-cs"/>
          <a:sym typeface="Monaco" charset="0"/>
        </a:defRPr>
      </a:lvl4pPr>
      <a:lvl5pPr marL="4295775" indent="-828675" algn="l" rtl="0" eaLnBrk="0" fontAlgn="base" hangingPunct="0">
        <a:spcBef>
          <a:spcPts val="3200"/>
        </a:spcBef>
        <a:spcAft>
          <a:spcPct val="0"/>
        </a:spcAft>
        <a:buSzPct val="163000"/>
        <a:buChar char="•"/>
        <a:defRPr sz="3600">
          <a:solidFill>
            <a:srgbClr val="99BAEB"/>
          </a:solidFill>
          <a:latin typeface="+mn-lt"/>
          <a:ea typeface="+mn-ea"/>
          <a:cs typeface="+mn-cs"/>
          <a:sym typeface="Monaco" charset="0"/>
        </a:defRPr>
      </a:lvl5pPr>
      <a:lvl6pPr marL="4752975" indent="-828675" algn="l" rtl="0" fontAlgn="base">
        <a:spcBef>
          <a:spcPts val="3200"/>
        </a:spcBef>
        <a:spcAft>
          <a:spcPct val="0"/>
        </a:spcAft>
        <a:buSzPct val="163000"/>
        <a:buChar char="•"/>
        <a:defRPr sz="3600">
          <a:solidFill>
            <a:srgbClr val="99BAEB"/>
          </a:solidFill>
          <a:latin typeface="+mn-lt"/>
          <a:ea typeface="+mn-ea"/>
          <a:cs typeface="+mn-cs"/>
          <a:sym typeface="Monaco" charset="0"/>
        </a:defRPr>
      </a:lvl6pPr>
      <a:lvl7pPr marL="5210175" indent="-828675" algn="l" rtl="0" fontAlgn="base">
        <a:spcBef>
          <a:spcPts val="3200"/>
        </a:spcBef>
        <a:spcAft>
          <a:spcPct val="0"/>
        </a:spcAft>
        <a:buSzPct val="163000"/>
        <a:buChar char="•"/>
        <a:defRPr sz="3600">
          <a:solidFill>
            <a:srgbClr val="99BAEB"/>
          </a:solidFill>
          <a:latin typeface="+mn-lt"/>
          <a:ea typeface="+mn-ea"/>
          <a:cs typeface="+mn-cs"/>
          <a:sym typeface="Monaco" charset="0"/>
        </a:defRPr>
      </a:lvl7pPr>
      <a:lvl8pPr marL="5667375" indent="-828675" algn="l" rtl="0" fontAlgn="base">
        <a:spcBef>
          <a:spcPts val="3200"/>
        </a:spcBef>
        <a:spcAft>
          <a:spcPct val="0"/>
        </a:spcAft>
        <a:buSzPct val="163000"/>
        <a:buChar char="•"/>
        <a:defRPr sz="3600">
          <a:solidFill>
            <a:srgbClr val="99BAEB"/>
          </a:solidFill>
          <a:latin typeface="+mn-lt"/>
          <a:ea typeface="+mn-ea"/>
          <a:cs typeface="+mn-cs"/>
          <a:sym typeface="Monaco" charset="0"/>
        </a:defRPr>
      </a:lvl8pPr>
      <a:lvl9pPr marL="6124575" indent="-828675" algn="l" rtl="0" fontAlgn="base">
        <a:spcBef>
          <a:spcPts val="3200"/>
        </a:spcBef>
        <a:spcAft>
          <a:spcPct val="0"/>
        </a:spcAft>
        <a:buSzPct val="163000"/>
        <a:buChar char="•"/>
        <a:defRPr sz="3600">
          <a:solidFill>
            <a:srgbClr val="99BAEB"/>
          </a:solidFill>
          <a:latin typeface="+mn-lt"/>
          <a:ea typeface="+mn-ea"/>
          <a:cs typeface="+mn-cs"/>
          <a:sym typeface="Monaco"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1066800" y="2006600"/>
            <a:ext cx="10782300" cy="54229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altLang="zh-CN" smtClean="0">
                <a:sym typeface="Monaco" charset="0"/>
              </a:rPr>
              <a:t>Click to edit Master title style</a:t>
            </a:r>
          </a:p>
        </p:txBody>
      </p:sp>
    </p:spTree>
  </p:cSld>
  <p:clrMap bg1="dk2" tx1="lt1" bg2="dk1" tx2="lt2" accent1="accent1" accent2="accent2" accent3="accent3" accent4="accent4" accent5="accent5" accent6="accent6" hlink="hlink" folHlink="folHlink"/>
  <p:sldLayoutIdLst>
    <p:sldLayoutId id="2147483872" r:id="rId1"/>
    <p:sldLayoutId id="2147483871" r:id="rId2"/>
    <p:sldLayoutId id="2147483870" r:id="rId3"/>
    <p:sldLayoutId id="2147483869" r:id="rId4"/>
    <p:sldLayoutId id="2147483868" r:id="rId5"/>
    <p:sldLayoutId id="2147483867" r:id="rId6"/>
    <p:sldLayoutId id="2147483866" r:id="rId7"/>
    <p:sldLayoutId id="2147483865" r:id="rId8"/>
    <p:sldLayoutId id="2147483864" r:id="rId9"/>
    <p:sldLayoutId id="2147483863" r:id="rId10"/>
    <p:sldLayoutId id="2147483862" r:id="rId11"/>
  </p:sldLayoutIdLst>
  <p:transition/>
  <p:txStyles>
    <p:titleStyle>
      <a:lvl1pPr algn="ctr" rtl="0" eaLnBrk="0" fontAlgn="base" hangingPunct="0">
        <a:spcBef>
          <a:spcPts val="200"/>
        </a:spcBef>
        <a:spcAft>
          <a:spcPct val="0"/>
        </a:spcAft>
        <a:defRPr sz="7000">
          <a:solidFill>
            <a:srgbClr val="98BAEB"/>
          </a:solidFill>
          <a:latin typeface="+mj-lt"/>
          <a:ea typeface="+mj-ea"/>
          <a:cs typeface="+mj-cs"/>
          <a:sym typeface="Monaco" charset="0"/>
        </a:defRPr>
      </a:lvl1pPr>
      <a:lvl2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2pPr>
      <a:lvl3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3pPr>
      <a:lvl4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4pPr>
      <a:lvl5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5pPr>
      <a:lvl6pPr marL="4572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6pPr>
      <a:lvl7pPr marL="9144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7pPr>
      <a:lvl8pPr marL="13716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8pPr>
      <a:lvl9pPr marL="18288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9pPr>
    </p:titleStyle>
    <p:bodyStyle>
      <a:lvl1pPr marL="342900" indent="-342900" algn="ctr" rtl="0" eaLnBrk="0" fontAlgn="base" hangingPunct="0">
        <a:spcBef>
          <a:spcPts val="200"/>
        </a:spcBef>
        <a:spcAft>
          <a:spcPct val="0"/>
        </a:spcAft>
        <a:buChar char="•"/>
        <a:defRPr sz="3600">
          <a:solidFill>
            <a:srgbClr val="99BAEB"/>
          </a:solidFill>
          <a:latin typeface="+mn-lt"/>
          <a:ea typeface="+mn-ea"/>
          <a:cs typeface="+mn-cs"/>
          <a:sym typeface="Monaco" charset="0"/>
        </a:defRPr>
      </a:lvl1pPr>
      <a:lvl2pPr marL="742950" indent="-285750" algn="ctr" rtl="0" eaLnBrk="0" fontAlgn="base" hangingPunct="0">
        <a:spcBef>
          <a:spcPts val="200"/>
        </a:spcBef>
        <a:spcAft>
          <a:spcPct val="0"/>
        </a:spcAft>
        <a:buChar char="–"/>
        <a:defRPr sz="3600">
          <a:solidFill>
            <a:srgbClr val="99BAEB"/>
          </a:solidFill>
          <a:latin typeface="+mn-lt"/>
          <a:ea typeface="+mn-ea"/>
          <a:cs typeface="+mn-cs"/>
          <a:sym typeface="Monaco" charset="0"/>
        </a:defRPr>
      </a:lvl2pPr>
      <a:lvl3pPr marL="1143000" indent="-228600" algn="ctr" rtl="0" eaLnBrk="0" fontAlgn="base" hangingPunct="0">
        <a:spcBef>
          <a:spcPts val="200"/>
        </a:spcBef>
        <a:spcAft>
          <a:spcPct val="0"/>
        </a:spcAft>
        <a:buChar char="•"/>
        <a:defRPr sz="3600">
          <a:solidFill>
            <a:srgbClr val="99BAEB"/>
          </a:solidFill>
          <a:latin typeface="+mn-lt"/>
          <a:ea typeface="+mn-ea"/>
          <a:cs typeface="+mn-cs"/>
          <a:sym typeface="Monaco" charset="0"/>
        </a:defRPr>
      </a:lvl3pPr>
      <a:lvl4pPr marL="1600200" indent="-228600" algn="ctr" rtl="0" eaLnBrk="0" fontAlgn="base" hangingPunct="0">
        <a:spcBef>
          <a:spcPts val="200"/>
        </a:spcBef>
        <a:spcAft>
          <a:spcPct val="0"/>
        </a:spcAft>
        <a:buChar char="–"/>
        <a:defRPr sz="3600">
          <a:solidFill>
            <a:srgbClr val="99BAEB"/>
          </a:solidFill>
          <a:latin typeface="+mn-lt"/>
          <a:ea typeface="+mn-ea"/>
          <a:cs typeface="+mn-cs"/>
          <a:sym typeface="Monaco" charset="0"/>
        </a:defRPr>
      </a:lvl4pPr>
      <a:lvl5pPr marL="2057400" indent="-228600" algn="ctr" rtl="0" eaLnBrk="0" fontAlgn="base" hangingPunct="0">
        <a:spcBef>
          <a:spcPts val="200"/>
        </a:spcBef>
        <a:spcAft>
          <a:spcPct val="0"/>
        </a:spcAft>
        <a:buChar char="»"/>
        <a:defRPr sz="3600">
          <a:solidFill>
            <a:srgbClr val="99BAEB"/>
          </a:solidFill>
          <a:latin typeface="+mn-lt"/>
          <a:ea typeface="+mn-ea"/>
          <a:cs typeface="+mn-cs"/>
          <a:sym typeface="Monaco" charset="0"/>
        </a:defRPr>
      </a:lvl5pPr>
      <a:lvl6pPr marL="457200" algn="ctr" rtl="0" fontAlgn="base">
        <a:spcBef>
          <a:spcPts val="200"/>
        </a:spcBef>
        <a:spcAft>
          <a:spcPct val="0"/>
        </a:spcAft>
        <a:defRPr sz="3600">
          <a:solidFill>
            <a:srgbClr val="99BAEB"/>
          </a:solidFill>
          <a:latin typeface="+mn-lt"/>
          <a:ea typeface="+mn-ea"/>
          <a:cs typeface="+mn-cs"/>
          <a:sym typeface="Monaco" charset="0"/>
        </a:defRPr>
      </a:lvl6pPr>
      <a:lvl7pPr marL="914400" algn="ctr" rtl="0" fontAlgn="base">
        <a:spcBef>
          <a:spcPts val="200"/>
        </a:spcBef>
        <a:spcAft>
          <a:spcPct val="0"/>
        </a:spcAft>
        <a:defRPr sz="3600">
          <a:solidFill>
            <a:srgbClr val="99BAEB"/>
          </a:solidFill>
          <a:latin typeface="+mn-lt"/>
          <a:ea typeface="+mn-ea"/>
          <a:cs typeface="+mn-cs"/>
          <a:sym typeface="Monaco" charset="0"/>
        </a:defRPr>
      </a:lvl7pPr>
      <a:lvl8pPr marL="1371600" algn="ctr" rtl="0" fontAlgn="base">
        <a:spcBef>
          <a:spcPts val="200"/>
        </a:spcBef>
        <a:spcAft>
          <a:spcPct val="0"/>
        </a:spcAft>
        <a:defRPr sz="3600">
          <a:solidFill>
            <a:srgbClr val="99BAEB"/>
          </a:solidFill>
          <a:latin typeface="+mn-lt"/>
          <a:ea typeface="+mn-ea"/>
          <a:cs typeface="+mn-cs"/>
          <a:sym typeface="Monaco" charset="0"/>
        </a:defRPr>
      </a:lvl8pPr>
      <a:lvl9pPr marL="1828800" algn="ctr" rtl="0" fontAlgn="base">
        <a:spcBef>
          <a:spcPts val="200"/>
        </a:spcBef>
        <a:spcAft>
          <a:spcPct val="0"/>
        </a:spcAft>
        <a:defRPr sz="3600">
          <a:solidFill>
            <a:srgbClr val="99BAEB"/>
          </a:solidFill>
          <a:latin typeface="+mn-lt"/>
          <a:ea typeface="+mn-ea"/>
          <a:cs typeface="+mn-cs"/>
          <a:sym typeface="Monaco"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9458" name="Rectangle 2"/>
          <p:cNvSpPr>
            <a:spLocks noGrp="1" noChangeArrowheads="1"/>
          </p:cNvSpPr>
          <p:nvPr>
            <p:ph type="title"/>
          </p:nvPr>
        </p:nvSpPr>
        <p:spPr bwMode="auto">
          <a:xfrm>
            <a:off x="1092200" y="6057900"/>
            <a:ext cx="10909300" cy="28448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altLang="zh-CN" smtClean="0">
                <a:sym typeface="Monaco" charset="0"/>
              </a:rPr>
              <a:t>Click to edit Master title style</a:t>
            </a:r>
          </a:p>
        </p:txBody>
      </p:sp>
    </p:spTree>
  </p:cSld>
  <p:clrMap bg1="dk2" tx1="lt1" bg2="dk1" tx2="lt2" accent1="accent1" accent2="accent2" accent3="accent3" accent4="accent4" accent5="accent5" accent6="accent6" hlink="hlink" folHlink="folHlink"/>
  <p:sldLayoutIdLst>
    <p:sldLayoutId id="2147483883" r:id="rId1"/>
    <p:sldLayoutId id="2147483882" r:id="rId2"/>
    <p:sldLayoutId id="2147483881" r:id="rId3"/>
    <p:sldLayoutId id="2147483880" r:id="rId4"/>
    <p:sldLayoutId id="2147483879" r:id="rId5"/>
    <p:sldLayoutId id="2147483878" r:id="rId6"/>
    <p:sldLayoutId id="2147483877" r:id="rId7"/>
    <p:sldLayoutId id="2147483876" r:id="rId8"/>
    <p:sldLayoutId id="2147483875" r:id="rId9"/>
    <p:sldLayoutId id="2147483874" r:id="rId10"/>
    <p:sldLayoutId id="2147483873" r:id="rId11"/>
  </p:sldLayoutIdLst>
  <p:transition/>
  <p:txStyles>
    <p:titleStyle>
      <a:lvl1pPr algn="ctr" rtl="0" eaLnBrk="0" fontAlgn="base" hangingPunct="0">
        <a:spcBef>
          <a:spcPts val="200"/>
        </a:spcBef>
        <a:spcAft>
          <a:spcPct val="0"/>
        </a:spcAft>
        <a:defRPr sz="7000">
          <a:solidFill>
            <a:srgbClr val="98BAEB"/>
          </a:solidFill>
          <a:latin typeface="+mj-lt"/>
          <a:ea typeface="+mj-ea"/>
          <a:cs typeface="+mj-cs"/>
          <a:sym typeface="Monaco" charset="0"/>
        </a:defRPr>
      </a:lvl1pPr>
      <a:lvl2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2pPr>
      <a:lvl3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3pPr>
      <a:lvl4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4pPr>
      <a:lvl5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5pPr>
      <a:lvl6pPr marL="4572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6pPr>
      <a:lvl7pPr marL="9144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7pPr>
      <a:lvl8pPr marL="13716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8pPr>
      <a:lvl9pPr marL="18288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9pPr>
    </p:titleStyle>
    <p:bodyStyle>
      <a:lvl1pPr marL="342900" indent="-342900" algn="ctr" rtl="0" eaLnBrk="0" fontAlgn="base" hangingPunct="0">
        <a:spcBef>
          <a:spcPts val="200"/>
        </a:spcBef>
        <a:spcAft>
          <a:spcPct val="0"/>
        </a:spcAft>
        <a:buChar char="•"/>
        <a:defRPr sz="3600">
          <a:solidFill>
            <a:srgbClr val="99BAEB"/>
          </a:solidFill>
          <a:latin typeface="+mn-lt"/>
          <a:ea typeface="+mn-ea"/>
          <a:cs typeface="+mn-cs"/>
          <a:sym typeface="Monaco" charset="0"/>
        </a:defRPr>
      </a:lvl1pPr>
      <a:lvl2pPr marL="742950" indent="-285750" algn="ctr" rtl="0" eaLnBrk="0" fontAlgn="base" hangingPunct="0">
        <a:spcBef>
          <a:spcPts val="200"/>
        </a:spcBef>
        <a:spcAft>
          <a:spcPct val="0"/>
        </a:spcAft>
        <a:buChar char="–"/>
        <a:defRPr sz="3600">
          <a:solidFill>
            <a:srgbClr val="99BAEB"/>
          </a:solidFill>
          <a:latin typeface="+mn-lt"/>
          <a:ea typeface="+mn-ea"/>
          <a:cs typeface="+mn-cs"/>
          <a:sym typeface="Monaco" charset="0"/>
        </a:defRPr>
      </a:lvl2pPr>
      <a:lvl3pPr marL="1143000" indent="-228600" algn="ctr" rtl="0" eaLnBrk="0" fontAlgn="base" hangingPunct="0">
        <a:spcBef>
          <a:spcPts val="200"/>
        </a:spcBef>
        <a:spcAft>
          <a:spcPct val="0"/>
        </a:spcAft>
        <a:buChar char="•"/>
        <a:defRPr sz="3600">
          <a:solidFill>
            <a:srgbClr val="99BAEB"/>
          </a:solidFill>
          <a:latin typeface="+mn-lt"/>
          <a:ea typeface="+mn-ea"/>
          <a:cs typeface="+mn-cs"/>
          <a:sym typeface="Monaco" charset="0"/>
        </a:defRPr>
      </a:lvl3pPr>
      <a:lvl4pPr marL="1600200" indent="-228600" algn="ctr" rtl="0" eaLnBrk="0" fontAlgn="base" hangingPunct="0">
        <a:spcBef>
          <a:spcPts val="200"/>
        </a:spcBef>
        <a:spcAft>
          <a:spcPct val="0"/>
        </a:spcAft>
        <a:buChar char="–"/>
        <a:defRPr sz="3600">
          <a:solidFill>
            <a:srgbClr val="99BAEB"/>
          </a:solidFill>
          <a:latin typeface="+mn-lt"/>
          <a:ea typeface="+mn-ea"/>
          <a:cs typeface="+mn-cs"/>
          <a:sym typeface="Monaco" charset="0"/>
        </a:defRPr>
      </a:lvl4pPr>
      <a:lvl5pPr marL="2057400" indent="-228600" algn="ctr" rtl="0" eaLnBrk="0" fontAlgn="base" hangingPunct="0">
        <a:spcBef>
          <a:spcPts val="200"/>
        </a:spcBef>
        <a:spcAft>
          <a:spcPct val="0"/>
        </a:spcAft>
        <a:buChar char="»"/>
        <a:defRPr sz="3600">
          <a:solidFill>
            <a:srgbClr val="99BAEB"/>
          </a:solidFill>
          <a:latin typeface="+mn-lt"/>
          <a:ea typeface="+mn-ea"/>
          <a:cs typeface="+mn-cs"/>
          <a:sym typeface="Monaco" charset="0"/>
        </a:defRPr>
      </a:lvl5pPr>
      <a:lvl6pPr marL="457200" algn="ctr" rtl="0" fontAlgn="base">
        <a:spcBef>
          <a:spcPts val="200"/>
        </a:spcBef>
        <a:spcAft>
          <a:spcPct val="0"/>
        </a:spcAft>
        <a:defRPr sz="3600">
          <a:solidFill>
            <a:srgbClr val="99BAEB"/>
          </a:solidFill>
          <a:latin typeface="+mn-lt"/>
          <a:ea typeface="+mn-ea"/>
          <a:cs typeface="+mn-cs"/>
          <a:sym typeface="Monaco" charset="0"/>
        </a:defRPr>
      </a:lvl6pPr>
      <a:lvl7pPr marL="914400" algn="ctr" rtl="0" fontAlgn="base">
        <a:spcBef>
          <a:spcPts val="200"/>
        </a:spcBef>
        <a:spcAft>
          <a:spcPct val="0"/>
        </a:spcAft>
        <a:defRPr sz="3600">
          <a:solidFill>
            <a:srgbClr val="99BAEB"/>
          </a:solidFill>
          <a:latin typeface="+mn-lt"/>
          <a:ea typeface="+mn-ea"/>
          <a:cs typeface="+mn-cs"/>
          <a:sym typeface="Monaco" charset="0"/>
        </a:defRPr>
      </a:lvl7pPr>
      <a:lvl8pPr marL="1371600" algn="ctr" rtl="0" fontAlgn="base">
        <a:spcBef>
          <a:spcPts val="200"/>
        </a:spcBef>
        <a:spcAft>
          <a:spcPct val="0"/>
        </a:spcAft>
        <a:defRPr sz="3600">
          <a:solidFill>
            <a:srgbClr val="99BAEB"/>
          </a:solidFill>
          <a:latin typeface="+mn-lt"/>
          <a:ea typeface="+mn-ea"/>
          <a:cs typeface="+mn-cs"/>
          <a:sym typeface="Monaco" charset="0"/>
        </a:defRPr>
      </a:lvl8pPr>
      <a:lvl9pPr marL="1828800" algn="ctr" rtl="0" fontAlgn="base">
        <a:spcBef>
          <a:spcPts val="200"/>
        </a:spcBef>
        <a:spcAft>
          <a:spcPct val="0"/>
        </a:spcAft>
        <a:defRPr sz="3600">
          <a:solidFill>
            <a:srgbClr val="99BAEB"/>
          </a:solidFill>
          <a:latin typeface="+mn-lt"/>
          <a:ea typeface="+mn-ea"/>
          <a:cs typeface="+mn-cs"/>
          <a:sym typeface="Monaco"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762000" y="381000"/>
            <a:ext cx="11480800" cy="15240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Baskerville" charset="0"/>
              </a:rPr>
              <a:t>Click to edit Master title style</a:t>
            </a:r>
          </a:p>
        </p:txBody>
      </p:sp>
      <p:sp>
        <p:nvSpPr>
          <p:cNvPr id="2050" name="Rectangle 2"/>
          <p:cNvSpPr>
            <a:spLocks noGrp="1" noChangeArrowheads="1"/>
          </p:cNvSpPr>
          <p:nvPr>
            <p:ph type="body" idx="1"/>
          </p:nvPr>
        </p:nvSpPr>
        <p:spPr bwMode="auto">
          <a:xfrm>
            <a:off x="762000" y="2768600"/>
            <a:ext cx="11480800" cy="57150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Baskerville" charset="0"/>
              </a:rPr>
              <a:t>Click to edit Master text styles</a:t>
            </a:r>
          </a:p>
          <a:p>
            <a:pPr lvl="1"/>
            <a:r>
              <a:rPr lang="en-US" altLang="zh-CN" smtClean="0">
                <a:sym typeface="Baskerville" charset="0"/>
              </a:rPr>
              <a:t>Second level</a:t>
            </a:r>
          </a:p>
          <a:p>
            <a:pPr lvl="2"/>
            <a:r>
              <a:rPr lang="en-US" altLang="zh-CN" smtClean="0">
                <a:sym typeface="Baskerville" charset="0"/>
              </a:rPr>
              <a:t>Third level</a:t>
            </a:r>
          </a:p>
          <a:p>
            <a:pPr lvl="3"/>
            <a:r>
              <a:rPr lang="en-US" altLang="zh-CN" smtClean="0">
                <a:sym typeface="Baskerville" charset="0"/>
              </a:rPr>
              <a:t>Fourth level</a:t>
            </a:r>
          </a:p>
          <a:p>
            <a:pPr lvl="4"/>
            <a:r>
              <a:rPr lang="en-US" altLang="zh-CN" smtClean="0">
                <a:sym typeface="Baskerville" charset="0"/>
              </a:rPr>
              <a:t>Fifth level</a:t>
            </a:r>
          </a:p>
        </p:txBody>
      </p:sp>
      <p:pic>
        <p:nvPicPr>
          <p:cNvPr id="2052"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5300" y="1968500"/>
            <a:ext cx="6946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ransition/>
  <p:txStyles>
    <p:titleStyle>
      <a:lvl1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2pPr>
      <a:lvl3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3pPr>
      <a:lvl4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4pPr>
      <a:lvl5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5pPr>
      <a:lvl6pPr marL="4572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6pPr>
      <a:lvl7pPr marL="9144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7pPr>
      <a:lvl8pPr marL="13716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8pPr>
      <a:lvl9pPr marL="18288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9pPr>
    </p:titleStyle>
    <p:bodyStyle>
      <a:lvl1pPr marL="838200" indent="-571500" algn="l" rtl="0" eaLnBrk="0" fontAlgn="base" hangingPunct="0">
        <a:spcBef>
          <a:spcPts val="2600"/>
        </a:spcBef>
        <a:spcAft>
          <a:spcPct val="0"/>
        </a:spcAft>
        <a:buSzPct val="54000"/>
        <a:buChar char="•"/>
        <a:defRPr sz="4200">
          <a:solidFill>
            <a:schemeClr val="tx1"/>
          </a:solidFill>
          <a:latin typeface="+mn-lt"/>
          <a:ea typeface="+mn-ea"/>
          <a:cs typeface="+mn-cs"/>
          <a:sym typeface="Baskerville" charset="0"/>
        </a:defRPr>
      </a:lvl1pPr>
      <a:lvl2pPr marL="1282700" indent="-571500" algn="l" rtl="0" eaLnBrk="0" fontAlgn="base" hangingPunct="0">
        <a:spcBef>
          <a:spcPts val="2600"/>
        </a:spcBef>
        <a:spcAft>
          <a:spcPct val="0"/>
        </a:spcAft>
        <a:buSzPct val="54000"/>
        <a:buChar char="•"/>
        <a:defRPr sz="4200">
          <a:solidFill>
            <a:schemeClr val="tx1"/>
          </a:solidFill>
          <a:latin typeface="+mn-lt"/>
          <a:ea typeface="+mn-ea"/>
          <a:sym typeface="Baskerville" charset="0"/>
        </a:defRPr>
      </a:lvl2pPr>
      <a:lvl3pPr marL="1727200" indent="-571500" algn="l" rtl="0" eaLnBrk="0" fontAlgn="base" hangingPunct="0">
        <a:spcBef>
          <a:spcPts val="2600"/>
        </a:spcBef>
        <a:spcAft>
          <a:spcPct val="0"/>
        </a:spcAft>
        <a:buSzPct val="54000"/>
        <a:buChar char="•"/>
        <a:defRPr sz="4200">
          <a:solidFill>
            <a:schemeClr val="tx1"/>
          </a:solidFill>
          <a:latin typeface="+mn-lt"/>
          <a:ea typeface="+mn-ea"/>
          <a:sym typeface="Baskerville" charset="0"/>
        </a:defRPr>
      </a:lvl3pPr>
      <a:lvl4pPr marL="2171700" indent="-571500" algn="l" rtl="0" eaLnBrk="0" fontAlgn="base" hangingPunct="0">
        <a:spcBef>
          <a:spcPts val="2600"/>
        </a:spcBef>
        <a:spcAft>
          <a:spcPct val="0"/>
        </a:spcAft>
        <a:buSzPct val="54000"/>
        <a:buChar char="•"/>
        <a:defRPr sz="4200">
          <a:solidFill>
            <a:schemeClr val="tx1"/>
          </a:solidFill>
          <a:latin typeface="+mn-lt"/>
          <a:ea typeface="+mn-ea"/>
          <a:sym typeface="Baskerville" charset="0"/>
        </a:defRPr>
      </a:lvl4pPr>
      <a:lvl5pPr marL="2616200" indent="-571500" algn="l" rtl="0" eaLnBrk="0" fontAlgn="base" hangingPunct="0">
        <a:spcBef>
          <a:spcPts val="2600"/>
        </a:spcBef>
        <a:spcAft>
          <a:spcPct val="0"/>
        </a:spcAft>
        <a:buSzPct val="54000"/>
        <a:buChar char="•"/>
        <a:defRPr sz="4200">
          <a:solidFill>
            <a:schemeClr val="tx1"/>
          </a:solidFill>
          <a:latin typeface="+mn-lt"/>
          <a:ea typeface="+mn-ea"/>
          <a:sym typeface="Baskerville" charset="0"/>
        </a:defRPr>
      </a:lvl5pPr>
      <a:lvl6pPr marL="3073400" indent="-571500" algn="l" rtl="0" fontAlgn="base">
        <a:spcBef>
          <a:spcPts val="2600"/>
        </a:spcBef>
        <a:spcAft>
          <a:spcPct val="0"/>
        </a:spcAft>
        <a:buSzPct val="54000"/>
        <a:buChar char="•"/>
        <a:defRPr sz="4200">
          <a:solidFill>
            <a:schemeClr val="tx1"/>
          </a:solidFill>
          <a:latin typeface="+mn-lt"/>
          <a:ea typeface="+mn-ea"/>
          <a:sym typeface="Baskerville" charset="0"/>
        </a:defRPr>
      </a:lvl6pPr>
      <a:lvl7pPr marL="3530600" indent="-571500" algn="l" rtl="0" fontAlgn="base">
        <a:spcBef>
          <a:spcPts val="2600"/>
        </a:spcBef>
        <a:spcAft>
          <a:spcPct val="0"/>
        </a:spcAft>
        <a:buSzPct val="54000"/>
        <a:buChar char="•"/>
        <a:defRPr sz="4200">
          <a:solidFill>
            <a:schemeClr val="tx1"/>
          </a:solidFill>
          <a:latin typeface="+mn-lt"/>
          <a:ea typeface="+mn-ea"/>
          <a:sym typeface="Baskerville" charset="0"/>
        </a:defRPr>
      </a:lvl7pPr>
      <a:lvl8pPr marL="3987800" indent="-571500" algn="l" rtl="0" fontAlgn="base">
        <a:spcBef>
          <a:spcPts val="2600"/>
        </a:spcBef>
        <a:spcAft>
          <a:spcPct val="0"/>
        </a:spcAft>
        <a:buSzPct val="54000"/>
        <a:buChar char="•"/>
        <a:defRPr sz="4200">
          <a:solidFill>
            <a:schemeClr val="tx1"/>
          </a:solidFill>
          <a:latin typeface="+mn-lt"/>
          <a:ea typeface="+mn-ea"/>
          <a:sym typeface="Baskerville" charset="0"/>
        </a:defRPr>
      </a:lvl8pPr>
      <a:lvl9pPr marL="4445000" indent="-571500" algn="l" rtl="0" fontAlgn="base">
        <a:spcBef>
          <a:spcPts val="2600"/>
        </a:spcBef>
        <a:spcAft>
          <a:spcPct val="0"/>
        </a:spcAft>
        <a:buSzPct val="54000"/>
        <a:buChar char="•"/>
        <a:defRPr sz="4200">
          <a:solidFill>
            <a:schemeClr val="tx1"/>
          </a:solidFill>
          <a:latin typeface="+mn-lt"/>
          <a:ea typeface="+mn-ea"/>
          <a:sym typeface="Baskerville"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0482" name="Rectangle 2"/>
          <p:cNvSpPr>
            <a:spLocks noGrp="1" noChangeArrowheads="1"/>
          </p:cNvSpPr>
          <p:nvPr>
            <p:ph type="title"/>
          </p:nvPr>
        </p:nvSpPr>
        <p:spPr bwMode="auto">
          <a:xfrm>
            <a:off x="1181100" y="1003300"/>
            <a:ext cx="5765800" cy="34925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0" tIns="0" rIns="0" bIns="0" numCol="1" anchor="b" anchorCtr="0" compatLnSpc="1">
            <a:prstTxWarp prst="textNoShape">
              <a:avLst/>
            </a:prstTxWarp>
          </a:bodyPr>
          <a:lstStyle/>
          <a:p>
            <a:pPr lvl="0"/>
            <a:r>
              <a:rPr lang="en-US" altLang="zh-CN" smtClean="0">
                <a:sym typeface="Monaco" charset="0"/>
              </a:rPr>
              <a:t>Click to edit Master title style</a:t>
            </a:r>
          </a:p>
        </p:txBody>
      </p:sp>
      <p:sp>
        <p:nvSpPr>
          <p:cNvPr id="20483" name="Rectangle 3"/>
          <p:cNvSpPr>
            <a:spLocks noGrp="1" noChangeArrowheads="1"/>
          </p:cNvSpPr>
          <p:nvPr>
            <p:ph type="body" idx="1"/>
          </p:nvPr>
        </p:nvSpPr>
        <p:spPr bwMode="auto">
          <a:xfrm>
            <a:off x="1181100" y="4660900"/>
            <a:ext cx="5740400" cy="4102100"/>
          </a:xfrm>
          <a:prstGeom prst="rect">
            <a:avLst/>
          </a:prstGeom>
          <a:noFill/>
          <a:ln w="12700">
            <a:noFill/>
            <a:miter lim="800000"/>
            <a:headEnd/>
            <a:tailEnd/>
          </a:ln>
          <a:effectLst>
            <a:outerShdw dist="25399" dir="2700000" algn="ctr" rotWithShape="0">
              <a:schemeClr val="bg2">
                <a:alpha val="75000"/>
              </a:schemeClr>
            </a:outerShdw>
          </a:effectLst>
        </p:spPr>
        <p:txBody>
          <a:bodyPr vert="horz" wrap="square" lIns="50800" tIns="50800" rIns="50800" bIns="50800" numCol="1" anchor="t" anchorCtr="0" compatLnSpc="1">
            <a:prstTxWarp prst="textNoShape">
              <a:avLst/>
            </a:prstTxWarp>
          </a:bodyPr>
          <a:lstStyle/>
          <a:p>
            <a:pPr lvl="0"/>
            <a:r>
              <a:rPr lang="en-US" altLang="zh-CN" smtClean="0">
                <a:sym typeface="Monaco" charset="0"/>
              </a:rPr>
              <a:t>Click to edit Master text styles</a:t>
            </a:r>
          </a:p>
          <a:p>
            <a:pPr lvl="1"/>
            <a:r>
              <a:rPr lang="en-US" altLang="zh-CN" smtClean="0">
                <a:sym typeface="Monaco" charset="0"/>
              </a:rPr>
              <a:t>Second level</a:t>
            </a:r>
          </a:p>
          <a:p>
            <a:pPr lvl="2"/>
            <a:r>
              <a:rPr lang="en-US" altLang="zh-CN" smtClean="0">
                <a:sym typeface="Monaco" charset="0"/>
              </a:rPr>
              <a:t>Third level</a:t>
            </a:r>
          </a:p>
          <a:p>
            <a:pPr lvl="3"/>
            <a:r>
              <a:rPr lang="en-US" altLang="zh-CN" smtClean="0">
                <a:sym typeface="Monaco" charset="0"/>
              </a:rPr>
              <a:t>Fourth level</a:t>
            </a:r>
          </a:p>
          <a:p>
            <a:pPr lvl="4"/>
            <a:r>
              <a:rPr lang="en-US" altLang="zh-CN" smtClean="0">
                <a:sym typeface="Monaco" charset="0"/>
              </a:rPr>
              <a:t>Fifth level</a:t>
            </a:r>
          </a:p>
        </p:txBody>
      </p:sp>
    </p:spTree>
  </p:cSld>
  <p:clrMap bg1="dk2" tx1="lt1" bg2="dk1" tx2="lt2" accent1="accent1" accent2="accent2" accent3="accent3" accent4="accent4" accent5="accent5" accent6="accent6" hlink="hlink" folHlink="folHlink"/>
  <p:sldLayoutIdLst>
    <p:sldLayoutId id="2147483894" r:id="rId1"/>
    <p:sldLayoutId id="2147483893" r:id="rId2"/>
    <p:sldLayoutId id="2147483892" r:id="rId3"/>
    <p:sldLayoutId id="2147483891" r:id="rId4"/>
    <p:sldLayoutId id="2147483890" r:id="rId5"/>
    <p:sldLayoutId id="2147483889" r:id="rId6"/>
    <p:sldLayoutId id="2147483888" r:id="rId7"/>
    <p:sldLayoutId id="2147483887" r:id="rId8"/>
    <p:sldLayoutId id="2147483886" r:id="rId9"/>
    <p:sldLayoutId id="2147483885" r:id="rId10"/>
    <p:sldLayoutId id="2147483884" r:id="rId11"/>
  </p:sldLayoutIdLst>
  <p:transition/>
  <p:txStyles>
    <p:titleStyle>
      <a:lvl1pPr algn="l" rtl="0" eaLnBrk="0" fontAlgn="base" hangingPunct="0">
        <a:spcBef>
          <a:spcPts val="200"/>
        </a:spcBef>
        <a:spcAft>
          <a:spcPct val="0"/>
        </a:spcAft>
        <a:defRPr sz="6400">
          <a:solidFill>
            <a:srgbClr val="98BAEB"/>
          </a:solidFill>
          <a:latin typeface="+mj-lt"/>
          <a:ea typeface="+mj-ea"/>
          <a:cs typeface="+mj-cs"/>
          <a:sym typeface="Monaco" charset="0"/>
        </a:defRPr>
      </a:lvl1pPr>
      <a:lvl2pPr algn="l"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2pPr>
      <a:lvl3pPr algn="l"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3pPr>
      <a:lvl4pPr algn="l"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4pPr>
      <a:lvl5pPr algn="l"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5pPr>
      <a:lvl6pPr marL="457200" algn="l" rtl="0" fontAlgn="base">
        <a:spcBef>
          <a:spcPts val="200"/>
        </a:spcBef>
        <a:spcAft>
          <a:spcPct val="0"/>
        </a:spcAft>
        <a:defRPr sz="6400">
          <a:solidFill>
            <a:srgbClr val="98BAEB"/>
          </a:solidFill>
          <a:latin typeface="Monaco" charset="0"/>
          <a:ea typeface="Heiti SC Light" charset="0"/>
          <a:cs typeface="Heiti SC Light" charset="0"/>
          <a:sym typeface="Monaco" charset="0"/>
        </a:defRPr>
      </a:lvl6pPr>
      <a:lvl7pPr marL="914400" algn="l" rtl="0" fontAlgn="base">
        <a:spcBef>
          <a:spcPts val="200"/>
        </a:spcBef>
        <a:spcAft>
          <a:spcPct val="0"/>
        </a:spcAft>
        <a:defRPr sz="6400">
          <a:solidFill>
            <a:srgbClr val="98BAEB"/>
          </a:solidFill>
          <a:latin typeface="Monaco" charset="0"/>
          <a:ea typeface="Heiti SC Light" charset="0"/>
          <a:cs typeface="Heiti SC Light" charset="0"/>
          <a:sym typeface="Monaco" charset="0"/>
        </a:defRPr>
      </a:lvl7pPr>
      <a:lvl8pPr marL="1371600" algn="l" rtl="0" fontAlgn="base">
        <a:spcBef>
          <a:spcPts val="200"/>
        </a:spcBef>
        <a:spcAft>
          <a:spcPct val="0"/>
        </a:spcAft>
        <a:defRPr sz="6400">
          <a:solidFill>
            <a:srgbClr val="98BAEB"/>
          </a:solidFill>
          <a:latin typeface="Monaco" charset="0"/>
          <a:ea typeface="Heiti SC Light" charset="0"/>
          <a:cs typeface="Heiti SC Light" charset="0"/>
          <a:sym typeface="Monaco" charset="0"/>
        </a:defRPr>
      </a:lvl8pPr>
      <a:lvl9pPr marL="1828800" algn="l" rtl="0" fontAlgn="base">
        <a:spcBef>
          <a:spcPts val="200"/>
        </a:spcBef>
        <a:spcAft>
          <a:spcPct val="0"/>
        </a:spcAft>
        <a:defRPr sz="6400">
          <a:solidFill>
            <a:srgbClr val="98BAEB"/>
          </a:solidFill>
          <a:latin typeface="Monaco" charset="0"/>
          <a:ea typeface="Heiti SC Light" charset="0"/>
          <a:cs typeface="Heiti SC Light" charset="0"/>
          <a:sym typeface="Monaco" charset="0"/>
        </a:defRPr>
      </a:lvl9pPr>
    </p:titleStyle>
    <p:bodyStyle>
      <a:lvl1pPr marL="342900" indent="-342900" algn="l" rtl="0" eaLnBrk="0" fontAlgn="base" hangingPunct="0">
        <a:spcBef>
          <a:spcPts val="200"/>
        </a:spcBef>
        <a:spcAft>
          <a:spcPct val="0"/>
        </a:spcAft>
        <a:buChar char="•"/>
        <a:defRPr sz="3000">
          <a:solidFill>
            <a:srgbClr val="98BAEB"/>
          </a:solidFill>
          <a:latin typeface="+mn-lt"/>
          <a:ea typeface="+mn-ea"/>
          <a:cs typeface="+mn-cs"/>
          <a:sym typeface="Monaco" charset="0"/>
        </a:defRPr>
      </a:lvl1pPr>
      <a:lvl2pPr marL="742950" indent="-285750" algn="l" rtl="0" eaLnBrk="0" fontAlgn="base" hangingPunct="0">
        <a:spcBef>
          <a:spcPts val="200"/>
        </a:spcBef>
        <a:spcAft>
          <a:spcPct val="0"/>
        </a:spcAft>
        <a:buChar char="–"/>
        <a:defRPr sz="3000">
          <a:solidFill>
            <a:srgbClr val="98BAEB"/>
          </a:solidFill>
          <a:latin typeface="+mn-lt"/>
          <a:ea typeface="+mn-ea"/>
          <a:cs typeface="+mn-cs"/>
          <a:sym typeface="Monaco" charset="0"/>
        </a:defRPr>
      </a:lvl2pPr>
      <a:lvl3pPr marL="1143000" indent="-228600" algn="l" rtl="0" eaLnBrk="0" fontAlgn="base" hangingPunct="0">
        <a:spcBef>
          <a:spcPts val="200"/>
        </a:spcBef>
        <a:spcAft>
          <a:spcPct val="0"/>
        </a:spcAft>
        <a:buChar char="•"/>
        <a:defRPr sz="3000">
          <a:solidFill>
            <a:srgbClr val="98BAEB"/>
          </a:solidFill>
          <a:latin typeface="+mn-lt"/>
          <a:ea typeface="+mn-ea"/>
          <a:cs typeface="+mn-cs"/>
          <a:sym typeface="Monaco" charset="0"/>
        </a:defRPr>
      </a:lvl3pPr>
      <a:lvl4pPr marL="1600200" indent="-228600" algn="l" rtl="0" eaLnBrk="0" fontAlgn="base" hangingPunct="0">
        <a:spcBef>
          <a:spcPts val="200"/>
        </a:spcBef>
        <a:spcAft>
          <a:spcPct val="0"/>
        </a:spcAft>
        <a:buChar char="–"/>
        <a:defRPr sz="3000">
          <a:solidFill>
            <a:srgbClr val="98BAEB"/>
          </a:solidFill>
          <a:latin typeface="+mn-lt"/>
          <a:ea typeface="+mn-ea"/>
          <a:cs typeface="+mn-cs"/>
          <a:sym typeface="Monaco" charset="0"/>
        </a:defRPr>
      </a:lvl4pPr>
      <a:lvl5pPr marL="2057400" indent="-228600" algn="l" rtl="0" eaLnBrk="0" fontAlgn="base" hangingPunct="0">
        <a:spcBef>
          <a:spcPts val="200"/>
        </a:spcBef>
        <a:spcAft>
          <a:spcPct val="0"/>
        </a:spcAft>
        <a:buChar char="»"/>
        <a:defRPr sz="3000">
          <a:solidFill>
            <a:srgbClr val="98BAEB"/>
          </a:solidFill>
          <a:latin typeface="+mn-lt"/>
          <a:ea typeface="+mn-ea"/>
          <a:cs typeface="+mn-cs"/>
          <a:sym typeface="Monaco" charset="0"/>
        </a:defRPr>
      </a:lvl5pPr>
      <a:lvl6pPr marL="457200" algn="l" rtl="0" fontAlgn="base">
        <a:spcBef>
          <a:spcPts val="200"/>
        </a:spcBef>
        <a:spcAft>
          <a:spcPct val="0"/>
        </a:spcAft>
        <a:defRPr sz="3000">
          <a:solidFill>
            <a:srgbClr val="98BAEB"/>
          </a:solidFill>
          <a:latin typeface="+mn-lt"/>
          <a:ea typeface="+mn-ea"/>
          <a:cs typeface="+mn-cs"/>
          <a:sym typeface="Monaco" charset="0"/>
        </a:defRPr>
      </a:lvl6pPr>
      <a:lvl7pPr marL="914400" algn="l" rtl="0" fontAlgn="base">
        <a:spcBef>
          <a:spcPts val="200"/>
        </a:spcBef>
        <a:spcAft>
          <a:spcPct val="0"/>
        </a:spcAft>
        <a:defRPr sz="3000">
          <a:solidFill>
            <a:srgbClr val="98BAEB"/>
          </a:solidFill>
          <a:latin typeface="+mn-lt"/>
          <a:ea typeface="+mn-ea"/>
          <a:cs typeface="+mn-cs"/>
          <a:sym typeface="Monaco" charset="0"/>
        </a:defRPr>
      </a:lvl7pPr>
      <a:lvl8pPr marL="1371600" algn="l" rtl="0" fontAlgn="base">
        <a:spcBef>
          <a:spcPts val="200"/>
        </a:spcBef>
        <a:spcAft>
          <a:spcPct val="0"/>
        </a:spcAft>
        <a:defRPr sz="3000">
          <a:solidFill>
            <a:srgbClr val="98BAEB"/>
          </a:solidFill>
          <a:latin typeface="+mn-lt"/>
          <a:ea typeface="+mn-ea"/>
          <a:cs typeface="+mn-cs"/>
          <a:sym typeface="Monaco" charset="0"/>
        </a:defRPr>
      </a:lvl8pPr>
      <a:lvl9pPr marL="1828800" algn="l" rtl="0" fontAlgn="base">
        <a:spcBef>
          <a:spcPts val="200"/>
        </a:spcBef>
        <a:spcAft>
          <a:spcPct val="0"/>
        </a:spcAft>
        <a:defRPr sz="3000">
          <a:solidFill>
            <a:srgbClr val="98BAEB"/>
          </a:solidFill>
          <a:latin typeface="+mn-lt"/>
          <a:ea typeface="+mn-ea"/>
          <a:cs typeface="+mn-cs"/>
          <a:sym typeface="Monaco"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1506" name="Rectangle 2"/>
          <p:cNvSpPr>
            <a:spLocks noGrp="1" noChangeArrowheads="1"/>
          </p:cNvSpPr>
          <p:nvPr>
            <p:ph type="body" idx="1"/>
          </p:nvPr>
        </p:nvSpPr>
        <p:spPr bwMode="auto">
          <a:xfrm>
            <a:off x="1181100" y="4775200"/>
            <a:ext cx="5918200" cy="34544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t" anchorCtr="0" compatLnSpc="1">
            <a:prstTxWarp prst="textNoShape">
              <a:avLst/>
            </a:prstTxWarp>
          </a:bodyPr>
          <a:lstStyle/>
          <a:p>
            <a:pPr lvl="0"/>
            <a:r>
              <a:rPr lang="en-US" altLang="zh-CN" smtClean="0">
                <a:sym typeface="Monaco" charset="0"/>
              </a:rPr>
              <a:t>Click to edit Master text styles</a:t>
            </a:r>
          </a:p>
          <a:p>
            <a:pPr lvl="1"/>
            <a:r>
              <a:rPr lang="en-US" altLang="zh-CN" smtClean="0">
                <a:sym typeface="Monaco" charset="0"/>
              </a:rPr>
              <a:t>Second level</a:t>
            </a:r>
          </a:p>
          <a:p>
            <a:pPr lvl="2"/>
            <a:r>
              <a:rPr lang="en-US" altLang="zh-CN" smtClean="0">
                <a:sym typeface="Monaco" charset="0"/>
              </a:rPr>
              <a:t>Third level</a:t>
            </a:r>
          </a:p>
          <a:p>
            <a:pPr lvl="3"/>
            <a:r>
              <a:rPr lang="en-US" altLang="zh-CN" smtClean="0">
                <a:sym typeface="Monaco" charset="0"/>
              </a:rPr>
              <a:t>Fourth level</a:t>
            </a:r>
          </a:p>
          <a:p>
            <a:pPr lvl="4"/>
            <a:r>
              <a:rPr lang="en-US" altLang="zh-CN" smtClean="0">
                <a:sym typeface="Monaco" charset="0"/>
              </a:rPr>
              <a:t>Fifth level</a:t>
            </a:r>
          </a:p>
        </p:txBody>
      </p:sp>
      <p:sp>
        <p:nvSpPr>
          <p:cNvPr id="21507" name="Rectangle 3"/>
          <p:cNvSpPr>
            <a:spLocks noGrp="1" noChangeArrowheads="1"/>
          </p:cNvSpPr>
          <p:nvPr>
            <p:ph type="title"/>
          </p:nvPr>
        </p:nvSpPr>
        <p:spPr bwMode="auto">
          <a:xfrm>
            <a:off x="1181100" y="825500"/>
            <a:ext cx="5880100" cy="36703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0" tIns="0" rIns="0" bIns="0" numCol="1" anchor="b" anchorCtr="0" compatLnSpc="1">
            <a:prstTxWarp prst="textNoShape">
              <a:avLst/>
            </a:prstTxWarp>
          </a:bodyPr>
          <a:lstStyle/>
          <a:p>
            <a:pPr lvl="0"/>
            <a:r>
              <a:rPr lang="en-US" altLang="zh-CN" smtClean="0">
                <a:sym typeface="Monaco" charset="0"/>
              </a:rPr>
              <a:t>Click to edit Master title style</a:t>
            </a:r>
          </a:p>
        </p:txBody>
      </p:sp>
    </p:spTree>
  </p:cSld>
  <p:clrMap bg1="dk2" tx1="lt1" bg2="dk1" tx2="lt2" accent1="accent1" accent2="accent2" accent3="accent3" accent4="accent4" accent5="accent5" accent6="accent6" hlink="hlink" folHlink="folHlink"/>
  <p:sldLayoutIdLst>
    <p:sldLayoutId id="2147483905" r:id="rId1"/>
    <p:sldLayoutId id="2147483904" r:id="rId2"/>
    <p:sldLayoutId id="2147483903" r:id="rId3"/>
    <p:sldLayoutId id="2147483902" r:id="rId4"/>
    <p:sldLayoutId id="2147483901" r:id="rId5"/>
    <p:sldLayoutId id="2147483900" r:id="rId6"/>
    <p:sldLayoutId id="2147483899" r:id="rId7"/>
    <p:sldLayoutId id="2147483898" r:id="rId8"/>
    <p:sldLayoutId id="2147483897" r:id="rId9"/>
    <p:sldLayoutId id="2147483896" r:id="rId10"/>
    <p:sldLayoutId id="2147483895" r:id="rId11"/>
  </p:sldLayoutIdLst>
  <p:transition/>
  <p:txStyles>
    <p:titleStyle>
      <a:lvl1pPr algn="l" rtl="0" eaLnBrk="0" fontAlgn="base" hangingPunct="0">
        <a:spcBef>
          <a:spcPts val="200"/>
        </a:spcBef>
        <a:spcAft>
          <a:spcPct val="0"/>
        </a:spcAft>
        <a:defRPr sz="6400">
          <a:solidFill>
            <a:srgbClr val="98BAEB"/>
          </a:solidFill>
          <a:latin typeface="+mj-lt"/>
          <a:ea typeface="+mj-ea"/>
          <a:cs typeface="+mj-cs"/>
          <a:sym typeface="Monaco" charset="0"/>
        </a:defRPr>
      </a:lvl1pPr>
      <a:lvl2pPr algn="l"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2pPr>
      <a:lvl3pPr algn="l"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3pPr>
      <a:lvl4pPr algn="l"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4pPr>
      <a:lvl5pPr algn="l"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5pPr>
      <a:lvl6pPr marL="457200" algn="l" rtl="0" fontAlgn="base">
        <a:spcBef>
          <a:spcPts val="200"/>
        </a:spcBef>
        <a:spcAft>
          <a:spcPct val="0"/>
        </a:spcAft>
        <a:defRPr sz="6400">
          <a:solidFill>
            <a:srgbClr val="98BAEB"/>
          </a:solidFill>
          <a:latin typeface="Monaco" charset="0"/>
          <a:ea typeface="Heiti SC Light" charset="0"/>
          <a:cs typeface="Heiti SC Light" charset="0"/>
          <a:sym typeface="Monaco" charset="0"/>
        </a:defRPr>
      </a:lvl6pPr>
      <a:lvl7pPr marL="914400" algn="l" rtl="0" fontAlgn="base">
        <a:spcBef>
          <a:spcPts val="200"/>
        </a:spcBef>
        <a:spcAft>
          <a:spcPct val="0"/>
        </a:spcAft>
        <a:defRPr sz="6400">
          <a:solidFill>
            <a:srgbClr val="98BAEB"/>
          </a:solidFill>
          <a:latin typeface="Monaco" charset="0"/>
          <a:ea typeface="Heiti SC Light" charset="0"/>
          <a:cs typeface="Heiti SC Light" charset="0"/>
          <a:sym typeface="Monaco" charset="0"/>
        </a:defRPr>
      </a:lvl7pPr>
      <a:lvl8pPr marL="1371600" algn="l" rtl="0" fontAlgn="base">
        <a:spcBef>
          <a:spcPts val="200"/>
        </a:spcBef>
        <a:spcAft>
          <a:spcPct val="0"/>
        </a:spcAft>
        <a:defRPr sz="6400">
          <a:solidFill>
            <a:srgbClr val="98BAEB"/>
          </a:solidFill>
          <a:latin typeface="Monaco" charset="0"/>
          <a:ea typeface="Heiti SC Light" charset="0"/>
          <a:cs typeface="Heiti SC Light" charset="0"/>
          <a:sym typeface="Monaco" charset="0"/>
        </a:defRPr>
      </a:lvl8pPr>
      <a:lvl9pPr marL="1828800" algn="l" rtl="0" fontAlgn="base">
        <a:spcBef>
          <a:spcPts val="200"/>
        </a:spcBef>
        <a:spcAft>
          <a:spcPct val="0"/>
        </a:spcAft>
        <a:defRPr sz="6400">
          <a:solidFill>
            <a:srgbClr val="98BAEB"/>
          </a:solidFill>
          <a:latin typeface="Monaco" charset="0"/>
          <a:ea typeface="Heiti SC Light" charset="0"/>
          <a:cs typeface="Heiti SC Light" charset="0"/>
          <a:sym typeface="Monaco" charset="0"/>
        </a:defRPr>
      </a:lvl9pPr>
    </p:titleStyle>
    <p:bodyStyle>
      <a:lvl1pPr marL="1028700" indent="-762000" algn="l" rtl="0" eaLnBrk="0" fontAlgn="base" hangingPunct="0">
        <a:spcBef>
          <a:spcPts val="3800"/>
        </a:spcBef>
        <a:spcAft>
          <a:spcPct val="0"/>
        </a:spcAft>
        <a:buSzPct val="163000"/>
        <a:buChar char="•"/>
        <a:defRPr sz="3200">
          <a:solidFill>
            <a:srgbClr val="98BAEB"/>
          </a:solidFill>
          <a:latin typeface="+mn-lt"/>
          <a:ea typeface="+mn-ea"/>
          <a:cs typeface="+mn-cs"/>
          <a:sym typeface="Monaco" charset="0"/>
        </a:defRPr>
      </a:lvl1pPr>
      <a:lvl2pPr marL="1625600" indent="-762000" algn="l" rtl="0" eaLnBrk="0" fontAlgn="base" hangingPunct="0">
        <a:spcBef>
          <a:spcPts val="3800"/>
        </a:spcBef>
        <a:spcAft>
          <a:spcPct val="0"/>
        </a:spcAft>
        <a:buSzPct val="163000"/>
        <a:buChar char="•"/>
        <a:defRPr sz="3200">
          <a:solidFill>
            <a:srgbClr val="98BAEB"/>
          </a:solidFill>
          <a:latin typeface="+mn-lt"/>
          <a:ea typeface="+mn-ea"/>
          <a:cs typeface="+mn-cs"/>
          <a:sym typeface="Monaco" charset="0"/>
        </a:defRPr>
      </a:lvl2pPr>
      <a:lvl3pPr marL="2222500" indent="-762000" algn="l" rtl="0" eaLnBrk="0" fontAlgn="base" hangingPunct="0">
        <a:spcBef>
          <a:spcPts val="3800"/>
        </a:spcBef>
        <a:spcAft>
          <a:spcPct val="0"/>
        </a:spcAft>
        <a:buSzPct val="163000"/>
        <a:buChar char="•"/>
        <a:defRPr sz="3200">
          <a:solidFill>
            <a:srgbClr val="98BAEB"/>
          </a:solidFill>
          <a:latin typeface="+mn-lt"/>
          <a:ea typeface="+mn-ea"/>
          <a:cs typeface="+mn-cs"/>
          <a:sym typeface="Monaco" charset="0"/>
        </a:defRPr>
      </a:lvl3pPr>
      <a:lvl4pPr marL="2819400" indent="-762000" algn="l" rtl="0" eaLnBrk="0" fontAlgn="base" hangingPunct="0">
        <a:spcBef>
          <a:spcPts val="3800"/>
        </a:spcBef>
        <a:spcAft>
          <a:spcPct val="0"/>
        </a:spcAft>
        <a:buSzPct val="163000"/>
        <a:buChar char="•"/>
        <a:defRPr sz="3200">
          <a:solidFill>
            <a:srgbClr val="98BAEB"/>
          </a:solidFill>
          <a:latin typeface="+mn-lt"/>
          <a:ea typeface="+mn-ea"/>
          <a:cs typeface="+mn-cs"/>
          <a:sym typeface="Monaco" charset="0"/>
        </a:defRPr>
      </a:lvl4pPr>
      <a:lvl5pPr marL="3416300" indent="-762000" algn="l" rtl="0" eaLnBrk="0" fontAlgn="base" hangingPunct="0">
        <a:spcBef>
          <a:spcPts val="3800"/>
        </a:spcBef>
        <a:spcAft>
          <a:spcPct val="0"/>
        </a:spcAft>
        <a:buSzPct val="163000"/>
        <a:buChar char="•"/>
        <a:defRPr sz="3200">
          <a:solidFill>
            <a:srgbClr val="98BAEB"/>
          </a:solidFill>
          <a:latin typeface="+mn-lt"/>
          <a:ea typeface="+mn-ea"/>
          <a:cs typeface="+mn-cs"/>
          <a:sym typeface="Monaco" charset="0"/>
        </a:defRPr>
      </a:lvl5pPr>
      <a:lvl6pPr marL="3873500" indent="-762000" algn="l" rtl="0" fontAlgn="base">
        <a:spcBef>
          <a:spcPts val="3800"/>
        </a:spcBef>
        <a:spcAft>
          <a:spcPct val="0"/>
        </a:spcAft>
        <a:buSzPct val="163000"/>
        <a:buChar char="•"/>
        <a:defRPr sz="3200">
          <a:solidFill>
            <a:srgbClr val="98BAEB"/>
          </a:solidFill>
          <a:latin typeface="+mn-lt"/>
          <a:ea typeface="+mn-ea"/>
          <a:cs typeface="+mn-cs"/>
          <a:sym typeface="Monaco" charset="0"/>
        </a:defRPr>
      </a:lvl6pPr>
      <a:lvl7pPr marL="4330700" indent="-762000" algn="l" rtl="0" fontAlgn="base">
        <a:spcBef>
          <a:spcPts val="3800"/>
        </a:spcBef>
        <a:spcAft>
          <a:spcPct val="0"/>
        </a:spcAft>
        <a:buSzPct val="163000"/>
        <a:buChar char="•"/>
        <a:defRPr sz="3200">
          <a:solidFill>
            <a:srgbClr val="98BAEB"/>
          </a:solidFill>
          <a:latin typeface="+mn-lt"/>
          <a:ea typeface="+mn-ea"/>
          <a:cs typeface="+mn-cs"/>
          <a:sym typeface="Monaco" charset="0"/>
        </a:defRPr>
      </a:lvl7pPr>
      <a:lvl8pPr marL="4787900" indent="-762000" algn="l" rtl="0" fontAlgn="base">
        <a:spcBef>
          <a:spcPts val="3800"/>
        </a:spcBef>
        <a:spcAft>
          <a:spcPct val="0"/>
        </a:spcAft>
        <a:buSzPct val="163000"/>
        <a:buChar char="•"/>
        <a:defRPr sz="3200">
          <a:solidFill>
            <a:srgbClr val="98BAEB"/>
          </a:solidFill>
          <a:latin typeface="+mn-lt"/>
          <a:ea typeface="+mn-ea"/>
          <a:cs typeface="+mn-cs"/>
          <a:sym typeface="Monaco" charset="0"/>
        </a:defRPr>
      </a:lvl8pPr>
      <a:lvl9pPr marL="5245100" indent="-762000" algn="l" rtl="0" fontAlgn="base">
        <a:spcBef>
          <a:spcPts val="3800"/>
        </a:spcBef>
        <a:spcAft>
          <a:spcPct val="0"/>
        </a:spcAft>
        <a:buSzPct val="163000"/>
        <a:buChar char="•"/>
        <a:defRPr sz="3200">
          <a:solidFill>
            <a:srgbClr val="98BAEB"/>
          </a:solidFill>
          <a:latin typeface="+mn-lt"/>
          <a:ea typeface="+mn-ea"/>
          <a:cs typeface="+mn-cs"/>
          <a:sym typeface="Monaco"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body" idx="1"/>
          </p:nvPr>
        </p:nvSpPr>
        <p:spPr bwMode="auto">
          <a:xfrm>
            <a:off x="1155700" y="3759200"/>
            <a:ext cx="10553700" cy="48641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Monaco" charset="0"/>
              </a:rPr>
              <a:t>Click to edit Master text styles</a:t>
            </a:r>
          </a:p>
          <a:p>
            <a:pPr lvl="1"/>
            <a:r>
              <a:rPr lang="en-US" altLang="zh-CN" smtClean="0">
                <a:sym typeface="Monaco" charset="0"/>
              </a:rPr>
              <a:t>Second level</a:t>
            </a:r>
          </a:p>
          <a:p>
            <a:pPr lvl="2"/>
            <a:r>
              <a:rPr lang="en-US" altLang="zh-CN" smtClean="0">
                <a:sym typeface="Monaco" charset="0"/>
              </a:rPr>
              <a:t>Third level</a:t>
            </a:r>
          </a:p>
          <a:p>
            <a:pPr lvl="3"/>
            <a:r>
              <a:rPr lang="en-US" altLang="zh-CN" smtClean="0">
                <a:sym typeface="Monaco" charset="0"/>
              </a:rPr>
              <a:t>Fourth level</a:t>
            </a:r>
          </a:p>
          <a:p>
            <a:pPr lvl="4"/>
            <a:r>
              <a:rPr lang="en-US" altLang="zh-CN" smtClean="0">
                <a:sym typeface="Monaco" charset="0"/>
              </a:rPr>
              <a:t>Fifth level</a:t>
            </a:r>
          </a:p>
        </p:txBody>
      </p:sp>
      <p:sp>
        <p:nvSpPr>
          <p:cNvPr id="22530" name="Rectangle 2"/>
          <p:cNvSpPr>
            <a:spLocks noGrp="1" noChangeArrowheads="1"/>
          </p:cNvSpPr>
          <p:nvPr>
            <p:ph type="title"/>
          </p:nvPr>
        </p:nvSpPr>
        <p:spPr bwMode="auto">
          <a:xfrm>
            <a:off x="1181100" y="977900"/>
            <a:ext cx="10528300" cy="26416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altLang="zh-CN" smtClean="0">
                <a:sym typeface="Monaco" charset="0"/>
              </a:rPr>
              <a:t>Click to edit Master title style</a:t>
            </a:r>
          </a:p>
        </p:txBody>
      </p:sp>
    </p:spTree>
  </p:cSld>
  <p:clrMap bg1="dk2" tx1="lt1" bg2="dk1" tx2="lt2" accent1="accent1" accent2="accent2" accent3="accent3" accent4="accent4" accent5="accent5" accent6="accent6" hlink="hlink" folHlink="folHlink"/>
  <p:sldLayoutIdLst>
    <p:sldLayoutId id="2147483916" r:id="rId1"/>
    <p:sldLayoutId id="2147483915" r:id="rId2"/>
    <p:sldLayoutId id="2147483914" r:id="rId3"/>
    <p:sldLayoutId id="2147483913" r:id="rId4"/>
    <p:sldLayoutId id="2147483912" r:id="rId5"/>
    <p:sldLayoutId id="2147483911" r:id="rId6"/>
    <p:sldLayoutId id="2147483910" r:id="rId7"/>
    <p:sldLayoutId id="2147483909" r:id="rId8"/>
    <p:sldLayoutId id="2147483908" r:id="rId9"/>
    <p:sldLayoutId id="2147483907" r:id="rId10"/>
    <p:sldLayoutId id="2147483906" r:id="rId11"/>
  </p:sldLayoutIdLst>
  <p:transition/>
  <p:txStyles>
    <p:titleStyle>
      <a:lvl1pPr algn="ctr" rtl="0" eaLnBrk="0" fontAlgn="base" hangingPunct="0">
        <a:spcBef>
          <a:spcPts val="200"/>
        </a:spcBef>
        <a:spcAft>
          <a:spcPct val="0"/>
        </a:spcAft>
        <a:defRPr sz="7000">
          <a:solidFill>
            <a:srgbClr val="98BAEB"/>
          </a:solidFill>
          <a:latin typeface="+mj-lt"/>
          <a:ea typeface="+mj-ea"/>
          <a:cs typeface="+mj-cs"/>
          <a:sym typeface="Monaco" charset="0"/>
        </a:defRPr>
      </a:lvl1pPr>
      <a:lvl2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2pPr>
      <a:lvl3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3pPr>
      <a:lvl4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4pPr>
      <a:lvl5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5pPr>
      <a:lvl6pPr marL="4572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6pPr>
      <a:lvl7pPr marL="9144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7pPr>
      <a:lvl8pPr marL="13716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8pPr>
      <a:lvl9pPr marL="18288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9pPr>
    </p:titleStyle>
    <p:bodyStyle>
      <a:lvl1pPr marL="1028700" indent="-762000" algn="l" rtl="0" eaLnBrk="0" fontAlgn="base" hangingPunct="0">
        <a:spcBef>
          <a:spcPts val="3800"/>
        </a:spcBef>
        <a:spcAft>
          <a:spcPct val="0"/>
        </a:spcAft>
        <a:buSzPct val="163000"/>
        <a:buChar char="•"/>
        <a:defRPr sz="3200">
          <a:solidFill>
            <a:srgbClr val="98BAEB"/>
          </a:solidFill>
          <a:latin typeface="+mn-lt"/>
          <a:ea typeface="+mn-ea"/>
          <a:cs typeface="+mn-cs"/>
          <a:sym typeface="Monaco" charset="0"/>
        </a:defRPr>
      </a:lvl1pPr>
      <a:lvl2pPr marL="1625600" indent="-762000" algn="l" rtl="0" eaLnBrk="0" fontAlgn="base" hangingPunct="0">
        <a:spcBef>
          <a:spcPts val="3800"/>
        </a:spcBef>
        <a:spcAft>
          <a:spcPct val="0"/>
        </a:spcAft>
        <a:buSzPct val="163000"/>
        <a:buChar char="•"/>
        <a:defRPr sz="3200">
          <a:solidFill>
            <a:srgbClr val="98BAEB"/>
          </a:solidFill>
          <a:latin typeface="+mn-lt"/>
          <a:ea typeface="+mn-ea"/>
          <a:cs typeface="+mn-cs"/>
          <a:sym typeface="Monaco" charset="0"/>
        </a:defRPr>
      </a:lvl2pPr>
      <a:lvl3pPr marL="2222500" indent="-762000" algn="l" rtl="0" eaLnBrk="0" fontAlgn="base" hangingPunct="0">
        <a:spcBef>
          <a:spcPts val="3800"/>
        </a:spcBef>
        <a:spcAft>
          <a:spcPct val="0"/>
        </a:spcAft>
        <a:buSzPct val="163000"/>
        <a:buChar char="•"/>
        <a:defRPr sz="3200">
          <a:solidFill>
            <a:srgbClr val="98BAEB"/>
          </a:solidFill>
          <a:latin typeface="+mn-lt"/>
          <a:ea typeface="+mn-ea"/>
          <a:cs typeface="+mn-cs"/>
          <a:sym typeface="Monaco" charset="0"/>
        </a:defRPr>
      </a:lvl3pPr>
      <a:lvl4pPr marL="2819400" indent="-762000" algn="l" rtl="0" eaLnBrk="0" fontAlgn="base" hangingPunct="0">
        <a:spcBef>
          <a:spcPts val="3800"/>
        </a:spcBef>
        <a:spcAft>
          <a:spcPct val="0"/>
        </a:spcAft>
        <a:buSzPct val="163000"/>
        <a:buChar char="•"/>
        <a:defRPr sz="3200">
          <a:solidFill>
            <a:srgbClr val="98BAEB"/>
          </a:solidFill>
          <a:latin typeface="+mn-lt"/>
          <a:ea typeface="+mn-ea"/>
          <a:cs typeface="+mn-cs"/>
          <a:sym typeface="Monaco" charset="0"/>
        </a:defRPr>
      </a:lvl4pPr>
      <a:lvl5pPr marL="3416300" indent="-762000" algn="l" rtl="0" eaLnBrk="0" fontAlgn="base" hangingPunct="0">
        <a:spcBef>
          <a:spcPts val="3800"/>
        </a:spcBef>
        <a:spcAft>
          <a:spcPct val="0"/>
        </a:spcAft>
        <a:buSzPct val="163000"/>
        <a:buChar char="•"/>
        <a:defRPr sz="3200">
          <a:solidFill>
            <a:srgbClr val="98BAEB"/>
          </a:solidFill>
          <a:latin typeface="+mn-lt"/>
          <a:ea typeface="+mn-ea"/>
          <a:cs typeface="+mn-cs"/>
          <a:sym typeface="Monaco" charset="0"/>
        </a:defRPr>
      </a:lvl5pPr>
      <a:lvl6pPr marL="3873500" indent="-762000" algn="l" rtl="0" fontAlgn="base">
        <a:spcBef>
          <a:spcPts val="3800"/>
        </a:spcBef>
        <a:spcAft>
          <a:spcPct val="0"/>
        </a:spcAft>
        <a:buSzPct val="163000"/>
        <a:buChar char="•"/>
        <a:defRPr sz="3200">
          <a:solidFill>
            <a:srgbClr val="98BAEB"/>
          </a:solidFill>
          <a:latin typeface="+mn-lt"/>
          <a:ea typeface="+mn-ea"/>
          <a:cs typeface="+mn-cs"/>
          <a:sym typeface="Monaco" charset="0"/>
        </a:defRPr>
      </a:lvl6pPr>
      <a:lvl7pPr marL="4330700" indent="-762000" algn="l" rtl="0" fontAlgn="base">
        <a:spcBef>
          <a:spcPts val="3800"/>
        </a:spcBef>
        <a:spcAft>
          <a:spcPct val="0"/>
        </a:spcAft>
        <a:buSzPct val="163000"/>
        <a:buChar char="•"/>
        <a:defRPr sz="3200">
          <a:solidFill>
            <a:srgbClr val="98BAEB"/>
          </a:solidFill>
          <a:latin typeface="+mn-lt"/>
          <a:ea typeface="+mn-ea"/>
          <a:cs typeface="+mn-cs"/>
          <a:sym typeface="Monaco" charset="0"/>
        </a:defRPr>
      </a:lvl7pPr>
      <a:lvl8pPr marL="4787900" indent="-762000" algn="l" rtl="0" fontAlgn="base">
        <a:spcBef>
          <a:spcPts val="3800"/>
        </a:spcBef>
        <a:spcAft>
          <a:spcPct val="0"/>
        </a:spcAft>
        <a:buSzPct val="163000"/>
        <a:buChar char="•"/>
        <a:defRPr sz="3200">
          <a:solidFill>
            <a:srgbClr val="98BAEB"/>
          </a:solidFill>
          <a:latin typeface="+mn-lt"/>
          <a:ea typeface="+mn-ea"/>
          <a:cs typeface="+mn-cs"/>
          <a:sym typeface="Monaco" charset="0"/>
        </a:defRPr>
      </a:lvl8pPr>
      <a:lvl9pPr marL="5245100" indent="-762000" algn="l" rtl="0" fontAlgn="base">
        <a:spcBef>
          <a:spcPts val="3800"/>
        </a:spcBef>
        <a:spcAft>
          <a:spcPct val="0"/>
        </a:spcAft>
        <a:buSzPct val="163000"/>
        <a:buChar char="•"/>
        <a:defRPr sz="3200">
          <a:solidFill>
            <a:srgbClr val="98BAEB"/>
          </a:solidFill>
          <a:latin typeface="+mn-lt"/>
          <a:ea typeface="+mn-ea"/>
          <a:cs typeface="+mn-cs"/>
          <a:sym typeface="Monaco"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bwMode="auto">
          <a:xfrm>
            <a:off x="1181100" y="977900"/>
            <a:ext cx="10528300" cy="26416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altLang="zh-CN" smtClean="0">
                <a:sym typeface="Monaco" charset="0"/>
              </a:rPr>
              <a:t>Click to edit Master title style</a:t>
            </a:r>
          </a:p>
        </p:txBody>
      </p:sp>
      <p:sp>
        <p:nvSpPr>
          <p:cNvPr id="23554" name="Rectangle 2"/>
          <p:cNvSpPr>
            <a:spLocks noGrp="1" noChangeArrowheads="1"/>
          </p:cNvSpPr>
          <p:nvPr>
            <p:ph type="body" idx="1"/>
          </p:nvPr>
        </p:nvSpPr>
        <p:spPr bwMode="auto">
          <a:xfrm>
            <a:off x="5816600" y="3975100"/>
            <a:ext cx="5892800" cy="48133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Monaco" charset="0"/>
              </a:rPr>
              <a:t>Click to edit Master text styles</a:t>
            </a:r>
          </a:p>
          <a:p>
            <a:pPr lvl="1"/>
            <a:r>
              <a:rPr lang="en-US" altLang="zh-CN" smtClean="0">
                <a:sym typeface="Monaco" charset="0"/>
              </a:rPr>
              <a:t>Second level</a:t>
            </a:r>
          </a:p>
          <a:p>
            <a:pPr lvl="2"/>
            <a:r>
              <a:rPr lang="en-US" altLang="zh-CN" smtClean="0">
                <a:sym typeface="Monaco" charset="0"/>
              </a:rPr>
              <a:t>Third level</a:t>
            </a:r>
          </a:p>
          <a:p>
            <a:pPr lvl="3"/>
            <a:r>
              <a:rPr lang="en-US" altLang="zh-CN" smtClean="0">
                <a:sym typeface="Monaco" charset="0"/>
              </a:rPr>
              <a:t>Fourth level</a:t>
            </a:r>
          </a:p>
          <a:p>
            <a:pPr lvl="4"/>
            <a:r>
              <a:rPr lang="en-US" altLang="zh-CN" smtClean="0">
                <a:sym typeface="Monaco" charset="0"/>
              </a:rPr>
              <a:t>Fifth level</a:t>
            </a:r>
          </a:p>
        </p:txBody>
      </p:sp>
    </p:spTree>
  </p:cSld>
  <p:clrMap bg1="dk2" tx1="lt1" bg2="dk1" tx2="lt2" accent1="accent1" accent2="accent2" accent3="accent3" accent4="accent4" accent5="accent5" accent6="accent6" hlink="hlink" folHlink="folHlink"/>
  <p:sldLayoutIdLst>
    <p:sldLayoutId id="2147483927" r:id="rId1"/>
    <p:sldLayoutId id="2147483926" r:id="rId2"/>
    <p:sldLayoutId id="2147483925" r:id="rId3"/>
    <p:sldLayoutId id="2147483924" r:id="rId4"/>
    <p:sldLayoutId id="2147483923" r:id="rId5"/>
    <p:sldLayoutId id="2147483922" r:id="rId6"/>
    <p:sldLayoutId id="2147483921" r:id="rId7"/>
    <p:sldLayoutId id="2147483920" r:id="rId8"/>
    <p:sldLayoutId id="2147483919" r:id="rId9"/>
    <p:sldLayoutId id="2147483918" r:id="rId10"/>
    <p:sldLayoutId id="2147483917" r:id="rId11"/>
  </p:sldLayoutIdLst>
  <p:transition/>
  <p:txStyles>
    <p:titleStyle>
      <a:lvl1pPr algn="ctr" rtl="0" eaLnBrk="0" fontAlgn="base" hangingPunct="0">
        <a:lnSpc>
          <a:spcPct val="71000"/>
        </a:lnSpc>
        <a:spcBef>
          <a:spcPts val="200"/>
        </a:spcBef>
        <a:spcAft>
          <a:spcPct val="0"/>
        </a:spcAft>
        <a:defRPr sz="7000">
          <a:solidFill>
            <a:srgbClr val="98BAEB"/>
          </a:solidFill>
          <a:latin typeface="+mj-lt"/>
          <a:ea typeface="+mj-ea"/>
          <a:cs typeface="+mj-cs"/>
          <a:sym typeface="Monaco" charset="0"/>
        </a:defRPr>
      </a:lvl1pPr>
      <a:lvl2pPr algn="ctr" rtl="0" eaLnBrk="0" fontAlgn="base" hangingPunct="0">
        <a:lnSpc>
          <a:spcPct val="71000"/>
        </a:lnSpc>
        <a:spcBef>
          <a:spcPts val="200"/>
        </a:spcBef>
        <a:spcAft>
          <a:spcPct val="0"/>
        </a:spcAft>
        <a:defRPr sz="7000">
          <a:solidFill>
            <a:srgbClr val="98BAEB"/>
          </a:solidFill>
          <a:latin typeface="Monaco" charset="0"/>
          <a:ea typeface="Heiti SC Light" charset="0"/>
          <a:cs typeface="Heiti SC Light" charset="0"/>
          <a:sym typeface="Monaco" charset="0"/>
        </a:defRPr>
      </a:lvl2pPr>
      <a:lvl3pPr algn="ctr" rtl="0" eaLnBrk="0" fontAlgn="base" hangingPunct="0">
        <a:lnSpc>
          <a:spcPct val="71000"/>
        </a:lnSpc>
        <a:spcBef>
          <a:spcPts val="200"/>
        </a:spcBef>
        <a:spcAft>
          <a:spcPct val="0"/>
        </a:spcAft>
        <a:defRPr sz="7000">
          <a:solidFill>
            <a:srgbClr val="98BAEB"/>
          </a:solidFill>
          <a:latin typeface="Monaco" charset="0"/>
          <a:ea typeface="Heiti SC Light" charset="0"/>
          <a:cs typeface="Heiti SC Light" charset="0"/>
          <a:sym typeface="Monaco" charset="0"/>
        </a:defRPr>
      </a:lvl3pPr>
      <a:lvl4pPr algn="ctr" rtl="0" eaLnBrk="0" fontAlgn="base" hangingPunct="0">
        <a:lnSpc>
          <a:spcPct val="71000"/>
        </a:lnSpc>
        <a:spcBef>
          <a:spcPts val="200"/>
        </a:spcBef>
        <a:spcAft>
          <a:spcPct val="0"/>
        </a:spcAft>
        <a:defRPr sz="7000">
          <a:solidFill>
            <a:srgbClr val="98BAEB"/>
          </a:solidFill>
          <a:latin typeface="Monaco" charset="0"/>
          <a:ea typeface="Heiti SC Light" charset="0"/>
          <a:cs typeface="Heiti SC Light" charset="0"/>
          <a:sym typeface="Monaco" charset="0"/>
        </a:defRPr>
      </a:lvl4pPr>
      <a:lvl5pPr algn="ctr" rtl="0" eaLnBrk="0" fontAlgn="base" hangingPunct="0">
        <a:lnSpc>
          <a:spcPct val="71000"/>
        </a:lnSpc>
        <a:spcBef>
          <a:spcPts val="200"/>
        </a:spcBef>
        <a:spcAft>
          <a:spcPct val="0"/>
        </a:spcAft>
        <a:defRPr sz="7000">
          <a:solidFill>
            <a:srgbClr val="98BAEB"/>
          </a:solidFill>
          <a:latin typeface="Monaco" charset="0"/>
          <a:ea typeface="Heiti SC Light" charset="0"/>
          <a:cs typeface="Heiti SC Light" charset="0"/>
          <a:sym typeface="Monaco" charset="0"/>
        </a:defRPr>
      </a:lvl5pPr>
      <a:lvl6pPr marL="457200" algn="ctr" rtl="0" fontAlgn="base">
        <a:lnSpc>
          <a:spcPct val="71000"/>
        </a:lnSpc>
        <a:spcBef>
          <a:spcPts val="200"/>
        </a:spcBef>
        <a:spcAft>
          <a:spcPct val="0"/>
        </a:spcAft>
        <a:defRPr sz="7000">
          <a:solidFill>
            <a:srgbClr val="98BAEB"/>
          </a:solidFill>
          <a:latin typeface="Monaco" charset="0"/>
          <a:ea typeface="Heiti SC Light" charset="0"/>
          <a:cs typeface="Heiti SC Light" charset="0"/>
          <a:sym typeface="Monaco" charset="0"/>
        </a:defRPr>
      </a:lvl6pPr>
      <a:lvl7pPr marL="914400" algn="ctr" rtl="0" fontAlgn="base">
        <a:lnSpc>
          <a:spcPct val="71000"/>
        </a:lnSpc>
        <a:spcBef>
          <a:spcPts val="200"/>
        </a:spcBef>
        <a:spcAft>
          <a:spcPct val="0"/>
        </a:spcAft>
        <a:defRPr sz="7000">
          <a:solidFill>
            <a:srgbClr val="98BAEB"/>
          </a:solidFill>
          <a:latin typeface="Monaco" charset="0"/>
          <a:ea typeface="Heiti SC Light" charset="0"/>
          <a:cs typeface="Heiti SC Light" charset="0"/>
          <a:sym typeface="Monaco" charset="0"/>
        </a:defRPr>
      </a:lvl7pPr>
      <a:lvl8pPr marL="1371600" algn="ctr" rtl="0" fontAlgn="base">
        <a:lnSpc>
          <a:spcPct val="71000"/>
        </a:lnSpc>
        <a:spcBef>
          <a:spcPts val="200"/>
        </a:spcBef>
        <a:spcAft>
          <a:spcPct val="0"/>
        </a:spcAft>
        <a:defRPr sz="7000">
          <a:solidFill>
            <a:srgbClr val="98BAEB"/>
          </a:solidFill>
          <a:latin typeface="Monaco" charset="0"/>
          <a:ea typeface="Heiti SC Light" charset="0"/>
          <a:cs typeface="Heiti SC Light" charset="0"/>
          <a:sym typeface="Monaco" charset="0"/>
        </a:defRPr>
      </a:lvl8pPr>
      <a:lvl9pPr marL="1828800" algn="ctr" rtl="0" fontAlgn="base">
        <a:lnSpc>
          <a:spcPct val="71000"/>
        </a:lnSpc>
        <a:spcBef>
          <a:spcPts val="200"/>
        </a:spcBef>
        <a:spcAft>
          <a:spcPct val="0"/>
        </a:spcAft>
        <a:defRPr sz="7000">
          <a:solidFill>
            <a:srgbClr val="98BAEB"/>
          </a:solidFill>
          <a:latin typeface="Monaco" charset="0"/>
          <a:ea typeface="Heiti SC Light" charset="0"/>
          <a:cs typeface="Heiti SC Light" charset="0"/>
          <a:sym typeface="Monaco" charset="0"/>
        </a:defRPr>
      </a:lvl9pPr>
    </p:titleStyle>
    <p:bodyStyle>
      <a:lvl1pPr marL="1028700" indent="-762000" algn="l" rtl="0" eaLnBrk="0" fontAlgn="base" hangingPunct="0">
        <a:spcBef>
          <a:spcPts val="3800"/>
        </a:spcBef>
        <a:spcAft>
          <a:spcPct val="0"/>
        </a:spcAft>
        <a:buSzPct val="163000"/>
        <a:buChar char="•"/>
        <a:defRPr sz="3200">
          <a:solidFill>
            <a:srgbClr val="98BAEB"/>
          </a:solidFill>
          <a:latin typeface="+mn-lt"/>
          <a:ea typeface="+mn-ea"/>
          <a:cs typeface="+mn-cs"/>
          <a:sym typeface="Monaco" charset="0"/>
        </a:defRPr>
      </a:lvl1pPr>
      <a:lvl2pPr marL="1625600" indent="-762000" algn="l" rtl="0" eaLnBrk="0" fontAlgn="base" hangingPunct="0">
        <a:spcBef>
          <a:spcPts val="3800"/>
        </a:spcBef>
        <a:spcAft>
          <a:spcPct val="0"/>
        </a:spcAft>
        <a:buSzPct val="163000"/>
        <a:buChar char="•"/>
        <a:defRPr sz="3200">
          <a:solidFill>
            <a:srgbClr val="98BAEB"/>
          </a:solidFill>
          <a:latin typeface="+mn-lt"/>
          <a:ea typeface="+mn-ea"/>
          <a:cs typeface="+mn-cs"/>
          <a:sym typeface="Monaco" charset="0"/>
        </a:defRPr>
      </a:lvl2pPr>
      <a:lvl3pPr marL="2222500" indent="-762000" algn="l" rtl="0" eaLnBrk="0" fontAlgn="base" hangingPunct="0">
        <a:spcBef>
          <a:spcPts val="3800"/>
        </a:spcBef>
        <a:spcAft>
          <a:spcPct val="0"/>
        </a:spcAft>
        <a:buSzPct val="163000"/>
        <a:buChar char="•"/>
        <a:defRPr sz="3200">
          <a:solidFill>
            <a:srgbClr val="98BAEB"/>
          </a:solidFill>
          <a:latin typeface="+mn-lt"/>
          <a:ea typeface="+mn-ea"/>
          <a:cs typeface="+mn-cs"/>
          <a:sym typeface="Monaco" charset="0"/>
        </a:defRPr>
      </a:lvl3pPr>
      <a:lvl4pPr marL="2819400" indent="-762000" algn="l" rtl="0" eaLnBrk="0" fontAlgn="base" hangingPunct="0">
        <a:spcBef>
          <a:spcPts val="3800"/>
        </a:spcBef>
        <a:spcAft>
          <a:spcPct val="0"/>
        </a:spcAft>
        <a:buSzPct val="163000"/>
        <a:buChar char="•"/>
        <a:defRPr sz="3200">
          <a:solidFill>
            <a:srgbClr val="98BAEB"/>
          </a:solidFill>
          <a:latin typeface="+mn-lt"/>
          <a:ea typeface="+mn-ea"/>
          <a:cs typeface="+mn-cs"/>
          <a:sym typeface="Monaco" charset="0"/>
        </a:defRPr>
      </a:lvl4pPr>
      <a:lvl5pPr marL="3416300" indent="-762000" algn="l" rtl="0" eaLnBrk="0" fontAlgn="base" hangingPunct="0">
        <a:spcBef>
          <a:spcPts val="3800"/>
        </a:spcBef>
        <a:spcAft>
          <a:spcPct val="0"/>
        </a:spcAft>
        <a:buSzPct val="163000"/>
        <a:buChar char="•"/>
        <a:defRPr sz="3200">
          <a:solidFill>
            <a:srgbClr val="98BAEB"/>
          </a:solidFill>
          <a:latin typeface="+mn-lt"/>
          <a:ea typeface="+mn-ea"/>
          <a:cs typeface="+mn-cs"/>
          <a:sym typeface="Monaco" charset="0"/>
        </a:defRPr>
      </a:lvl5pPr>
      <a:lvl6pPr marL="3873500" indent="-762000" algn="l" rtl="0" fontAlgn="base">
        <a:spcBef>
          <a:spcPts val="3800"/>
        </a:spcBef>
        <a:spcAft>
          <a:spcPct val="0"/>
        </a:spcAft>
        <a:buSzPct val="163000"/>
        <a:buChar char="•"/>
        <a:defRPr sz="3200">
          <a:solidFill>
            <a:srgbClr val="98BAEB"/>
          </a:solidFill>
          <a:latin typeface="+mn-lt"/>
          <a:ea typeface="+mn-ea"/>
          <a:cs typeface="+mn-cs"/>
          <a:sym typeface="Monaco" charset="0"/>
        </a:defRPr>
      </a:lvl6pPr>
      <a:lvl7pPr marL="4330700" indent="-762000" algn="l" rtl="0" fontAlgn="base">
        <a:spcBef>
          <a:spcPts val="3800"/>
        </a:spcBef>
        <a:spcAft>
          <a:spcPct val="0"/>
        </a:spcAft>
        <a:buSzPct val="163000"/>
        <a:buChar char="•"/>
        <a:defRPr sz="3200">
          <a:solidFill>
            <a:srgbClr val="98BAEB"/>
          </a:solidFill>
          <a:latin typeface="+mn-lt"/>
          <a:ea typeface="+mn-ea"/>
          <a:cs typeface="+mn-cs"/>
          <a:sym typeface="Monaco" charset="0"/>
        </a:defRPr>
      </a:lvl7pPr>
      <a:lvl8pPr marL="4787900" indent="-762000" algn="l" rtl="0" fontAlgn="base">
        <a:spcBef>
          <a:spcPts val="3800"/>
        </a:spcBef>
        <a:spcAft>
          <a:spcPct val="0"/>
        </a:spcAft>
        <a:buSzPct val="163000"/>
        <a:buChar char="•"/>
        <a:defRPr sz="3200">
          <a:solidFill>
            <a:srgbClr val="98BAEB"/>
          </a:solidFill>
          <a:latin typeface="+mn-lt"/>
          <a:ea typeface="+mn-ea"/>
          <a:cs typeface="+mn-cs"/>
          <a:sym typeface="Monaco" charset="0"/>
        </a:defRPr>
      </a:lvl8pPr>
      <a:lvl9pPr marL="5245100" indent="-762000" algn="l" rtl="0" fontAlgn="base">
        <a:spcBef>
          <a:spcPts val="3800"/>
        </a:spcBef>
        <a:spcAft>
          <a:spcPct val="0"/>
        </a:spcAft>
        <a:buSzPct val="163000"/>
        <a:buChar char="•"/>
        <a:defRPr sz="3200">
          <a:solidFill>
            <a:srgbClr val="98BAEB"/>
          </a:solidFill>
          <a:latin typeface="+mn-lt"/>
          <a:ea typeface="+mn-ea"/>
          <a:cs typeface="+mn-cs"/>
          <a:sym typeface="Monaco"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4578" name="Rectangle 2"/>
          <p:cNvSpPr>
            <a:spLocks noGrp="1" noChangeArrowheads="1"/>
          </p:cNvSpPr>
          <p:nvPr>
            <p:ph type="title"/>
          </p:nvPr>
        </p:nvSpPr>
        <p:spPr bwMode="auto">
          <a:xfrm>
            <a:off x="1181100" y="977900"/>
            <a:ext cx="10655300" cy="2540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altLang="zh-CN" smtClean="0">
                <a:sym typeface="Monaco" charset="0"/>
              </a:rPr>
              <a:t>Click to edit Master title style</a:t>
            </a:r>
          </a:p>
        </p:txBody>
      </p:sp>
    </p:spTree>
  </p:cSld>
  <p:clrMap bg1="dk2" tx1="lt1" bg2="dk1" tx2="lt2" accent1="accent1" accent2="accent2" accent3="accent3" accent4="accent4" accent5="accent5" accent6="accent6" hlink="hlink" folHlink="folHlink"/>
  <p:sldLayoutIdLst>
    <p:sldLayoutId id="2147483938" r:id="rId1"/>
    <p:sldLayoutId id="2147483937" r:id="rId2"/>
    <p:sldLayoutId id="2147483936" r:id="rId3"/>
    <p:sldLayoutId id="2147483935" r:id="rId4"/>
    <p:sldLayoutId id="2147483934" r:id="rId5"/>
    <p:sldLayoutId id="2147483933" r:id="rId6"/>
    <p:sldLayoutId id="2147483932" r:id="rId7"/>
    <p:sldLayoutId id="2147483931" r:id="rId8"/>
    <p:sldLayoutId id="2147483930" r:id="rId9"/>
    <p:sldLayoutId id="2147483929" r:id="rId10"/>
    <p:sldLayoutId id="2147483928" r:id="rId11"/>
  </p:sldLayoutIdLst>
  <p:transition/>
  <p:txStyles>
    <p:titleStyle>
      <a:lvl1pPr algn="ctr" rtl="0" eaLnBrk="0" fontAlgn="base" hangingPunct="0">
        <a:spcBef>
          <a:spcPts val="200"/>
        </a:spcBef>
        <a:spcAft>
          <a:spcPct val="0"/>
        </a:spcAft>
        <a:defRPr sz="6400">
          <a:solidFill>
            <a:srgbClr val="98BAEB"/>
          </a:solidFill>
          <a:latin typeface="+mj-lt"/>
          <a:ea typeface="+mj-ea"/>
          <a:cs typeface="+mj-cs"/>
          <a:sym typeface="Monaco" charset="0"/>
        </a:defRPr>
      </a:lvl1pPr>
      <a:lvl2pPr algn="ctr"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2pPr>
      <a:lvl3pPr algn="ctr"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3pPr>
      <a:lvl4pPr algn="ctr"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4pPr>
      <a:lvl5pPr algn="ctr"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5pPr>
      <a:lvl6pPr marL="457200" algn="ctr" rtl="0" fontAlgn="base">
        <a:spcBef>
          <a:spcPts val="200"/>
        </a:spcBef>
        <a:spcAft>
          <a:spcPct val="0"/>
        </a:spcAft>
        <a:defRPr sz="6400">
          <a:solidFill>
            <a:srgbClr val="98BAEB"/>
          </a:solidFill>
          <a:latin typeface="Monaco" charset="0"/>
          <a:ea typeface="Heiti SC Light" charset="0"/>
          <a:cs typeface="Heiti SC Light" charset="0"/>
          <a:sym typeface="Monaco" charset="0"/>
        </a:defRPr>
      </a:lvl6pPr>
      <a:lvl7pPr marL="914400" algn="ctr" rtl="0" fontAlgn="base">
        <a:spcBef>
          <a:spcPts val="200"/>
        </a:spcBef>
        <a:spcAft>
          <a:spcPct val="0"/>
        </a:spcAft>
        <a:defRPr sz="6400">
          <a:solidFill>
            <a:srgbClr val="98BAEB"/>
          </a:solidFill>
          <a:latin typeface="Monaco" charset="0"/>
          <a:ea typeface="Heiti SC Light" charset="0"/>
          <a:cs typeface="Heiti SC Light" charset="0"/>
          <a:sym typeface="Monaco" charset="0"/>
        </a:defRPr>
      </a:lvl7pPr>
      <a:lvl8pPr marL="1371600" algn="ctr" rtl="0" fontAlgn="base">
        <a:spcBef>
          <a:spcPts val="200"/>
        </a:spcBef>
        <a:spcAft>
          <a:spcPct val="0"/>
        </a:spcAft>
        <a:defRPr sz="6400">
          <a:solidFill>
            <a:srgbClr val="98BAEB"/>
          </a:solidFill>
          <a:latin typeface="Monaco" charset="0"/>
          <a:ea typeface="Heiti SC Light" charset="0"/>
          <a:cs typeface="Heiti SC Light" charset="0"/>
          <a:sym typeface="Monaco" charset="0"/>
        </a:defRPr>
      </a:lvl8pPr>
      <a:lvl9pPr marL="1828800" algn="ctr" rtl="0" fontAlgn="base">
        <a:spcBef>
          <a:spcPts val="200"/>
        </a:spcBef>
        <a:spcAft>
          <a:spcPct val="0"/>
        </a:spcAft>
        <a:defRPr sz="6400">
          <a:solidFill>
            <a:srgbClr val="98BAEB"/>
          </a:solidFill>
          <a:latin typeface="Monaco" charset="0"/>
          <a:ea typeface="Heiti SC Light" charset="0"/>
          <a:cs typeface="Heiti SC Light" charset="0"/>
          <a:sym typeface="Monaco" charset="0"/>
        </a:defRPr>
      </a:lvl9pPr>
    </p:titleStyle>
    <p:bodyStyle>
      <a:lvl1pPr marL="342900" indent="-342900" algn="ctr" rtl="0" eaLnBrk="0" fontAlgn="base" hangingPunct="0">
        <a:spcBef>
          <a:spcPts val="200"/>
        </a:spcBef>
        <a:spcAft>
          <a:spcPct val="0"/>
        </a:spcAft>
        <a:buChar char="•"/>
        <a:defRPr sz="3000">
          <a:solidFill>
            <a:srgbClr val="98BAEB"/>
          </a:solidFill>
          <a:latin typeface="+mn-lt"/>
          <a:ea typeface="+mn-ea"/>
          <a:cs typeface="+mn-cs"/>
          <a:sym typeface="Monaco" charset="0"/>
        </a:defRPr>
      </a:lvl1pPr>
      <a:lvl2pPr marL="742950" indent="-285750" algn="ctr" rtl="0" eaLnBrk="0" fontAlgn="base" hangingPunct="0">
        <a:spcBef>
          <a:spcPts val="200"/>
        </a:spcBef>
        <a:spcAft>
          <a:spcPct val="0"/>
        </a:spcAft>
        <a:buChar char="–"/>
        <a:defRPr sz="3000">
          <a:solidFill>
            <a:srgbClr val="98BAEB"/>
          </a:solidFill>
          <a:latin typeface="+mn-lt"/>
          <a:ea typeface="+mn-ea"/>
          <a:cs typeface="+mn-cs"/>
          <a:sym typeface="Monaco" charset="0"/>
        </a:defRPr>
      </a:lvl2pPr>
      <a:lvl3pPr marL="1143000" indent="-228600" algn="ctr" rtl="0" eaLnBrk="0" fontAlgn="base" hangingPunct="0">
        <a:spcBef>
          <a:spcPts val="200"/>
        </a:spcBef>
        <a:spcAft>
          <a:spcPct val="0"/>
        </a:spcAft>
        <a:buChar char="•"/>
        <a:defRPr sz="3000">
          <a:solidFill>
            <a:srgbClr val="98BAEB"/>
          </a:solidFill>
          <a:latin typeface="+mn-lt"/>
          <a:ea typeface="+mn-ea"/>
          <a:cs typeface="+mn-cs"/>
          <a:sym typeface="Monaco" charset="0"/>
        </a:defRPr>
      </a:lvl3pPr>
      <a:lvl4pPr marL="1600200" indent="-228600" algn="ctr" rtl="0" eaLnBrk="0" fontAlgn="base" hangingPunct="0">
        <a:spcBef>
          <a:spcPts val="200"/>
        </a:spcBef>
        <a:spcAft>
          <a:spcPct val="0"/>
        </a:spcAft>
        <a:buChar char="–"/>
        <a:defRPr sz="3000">
          <a:solidFill>
            <a:srgbClr val="98BAEB"/>
          </a:solidFill>
          <a:latin typeface="+mn-lt"/>
          <a:ea typeface="+mn-ea"/>
          <a:cs typeface="+mn-cs"/>
          <a:sym typeface="Monaco" charset="0"/>
        </a:defRPr>
      </a:lvl4pPr>
      <a:lvl5pPr marL="2057400" indent="-228600" algn="ctr" rtl="0" eaLnBrk="0" fontAlgn="base" hangingPunct="0">
        <a:spcBef>
          <a:spcPts val="200"/>
        </a:spcBef>
        <a:spcAft>
          <a:spcPct val="0"/>
        </a:spcAft>
        <a:buChar char="»"/>
        <a:defRPr sz="3000">
          <a:solidFill>
            <a:srgbClr val="98BAEB"/>
          </a:solidFill>
          <a:latin typeface="+mn-lt"/>
          <a:ea typeface="+mn-ea"/>
          <a:cs typeface="+mn-cs"/>
          <a:sym typeface="Monaco" charset="0"/>
        </a:defRPr>
      </a:lvl5pPr>
      <a:lvl6pPr marL="457200" algn="ctr" rtl="0" fontAlgn="base">
        <a:spcBef>
          <a:spcPts val="200"/>
        </a:spcBef>
        <a:spcAft>
          <a:spcPct val="0"/>
        </a:spcAft>
        <a:defRPr sz="3000">
          <a:solidFill>
            <a:srgbClr val="98BAEB"/>
          </a:solidFill>
          <a:latin typeface="+mn-lt"/>
          <a:ea typeface="+mn-ea"/>
          <a:cs typeface="+mn-cs"/>
          <a:sym typeface="Monaco" charset="0"/>
        </a:defRPr>
      </a:lvl6pPr>
      <a:lvl7pPr marL="914400" algn="ctr" rtl="0" fontAlgn="base">
        <a:spcBef>
          <a:spcPts val="200"/>
        </a:spcBef>
        <a:spcAft>
          <a:spcPct val="0"/>
        </a:spcAft>
        <a:defRPr sz="3000">
          <a:solidFill>
            <a:srgbClr val="98BAEB"/>
          </a:solidFill>
          <a:latin typeface="+mn-lt"/>
          <a:ea typeface="+mn-ea"/>
          <a:cs typeface="+mn-cs"/>
          <a:sym typeface="Monaco" charset="0"/>
        </a:defRPr>
      </a:lvl7pPr>
      <a:lvl8pPr marL="1371600" algn="ctr" rtl="0" fontAlgn="base">
        <a:spcBef>
          <a:spcPts val="200"/>
        </a:spcBef>
        <a:spcAft>
          <a:spcPct val="0"/>
        </a:spcAft>
        <a:defRPr sz="3000">
          <a:solidFill>
            <a:srgbClr val="98BAEB"/>
          </a:solidFill>
          <a:latin typeface="+mn-lt"/>
          <a:ea typeface="+mn-ea"/>
          <a:cs typeface="+mn-cs"/>
          <a:sym typeface="Monaco" charset="0"/>
        </a:defRPr>
      </a:lvl8pPr>
      <a:lvl9pPr marL="1828800" algn="ctr" rtl="0" fontAlgn="base">
        <a:spcBef>
          <a:spcPts val="200"/>
        </a:spcBef>
        <a:spcAft>
          <a:spcPct val="0"/>
        </a:spcAft>
        <a:defRPr sz="3000">
          <a:solidFill>
            <a:srgbClr val="98BAEB"/>
          </a:solidFill>
          <a:latin typeface="+mn-lt"/>
          <a:ea typeface="+mn-ea"/>
          <a:cs typeface="+mn-cs"/>
          <a:sym typeface="Monaco"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5602" name="Rectangle 2"/>
          <p:cNvSpPr>
            <a:spLocks noGrp="1" noChangeArrowheads="1"/>
          </p:cNvSpPr>
          <p:nvPr>
            <p:ph type="title"/>
          </p:nvPr>
        </p:nvSpPr>
        <p:spPr bwMode="auto">
          <a:xfrm>
            <a:off x="1181100" y="977900"/>
            <a:ext cx="10655300" cy="2540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altLang="zh-CN" smtClean="0">
                <a:sym typeface="Monaco" charset="0"/>
              </a:rPr>
              <a:t>Click to edit Master title style</a:t>
            </a:r>
          </a:p>
        </p:txBody>
      </p:sp>
    </p:spTree>
  </p:cSld>
  <p:clrMap bg1="dk2" tx1="lt1" bg2="dk1" tx2="lt2" accent1="accent1" accent2="accent2" accent3="accent3" accent4="accent4" accent5="accent5" accent6="accent6" hlink="hlink" folHlink="folHlink"/>
  <p:sldLayoutIdLst>
    <p:sldLayoutId id="2147483949" r:id="rId1"/>
    <p:sldLayoutId id="2147483948" r:id="rId2"/>
    <p:sldLayoutId id="2147483947" r:id="rId3"/>
    <p:sldLayoutId id="2147483946" r:id="rId4"/>
    <p:sldLayoutId id="2147483945" r:id="rId5"/>
    <p:sldLayoutId id="2147483944" r:id="rId6"/>
    <p:sldLayoutId id="2147483943" r:id="rId7"/>
    <p:sldLayoutId id="2147483942" r:id="rId8"/>
    <p:sldLayoutId id="2147483941" r:id="rId9"/>
    <p:sldLayoutId id="2147483940" r:id="rId10"/>
    <p:sldLayoutId id="2147483939" r:id="rId11"/>
  </p:sldLayoutIdLst>
  <p:transition/>
  <p:txStyles>
    <p:titleStyle>
      <a:lvl1pPr algn="ctr" rtl="0" eaLnBrk="0" fontAlgn="base" hangingPunct="0">
        <a:spcBef>
          <a:spcPts val="200"/>
        </a:spcBef>
        <a:spcAft>
          <a:spcPct val="0"/>
        </a:spcAft>
        <a:defRPr sz="6400">
          <a:solidFill>
            <a:srgbClr val="98BAEB"/>
          </a:solidFill>
          <a:latin typeface="+mj-lt"/>
          <a:ea typeface="+mj-ea"/>
          <a:cs typeface="+mj-cs"/>
          <a:sym typeface="Monaco" charset="0"/>
        </a:defRPr>
      </a:lvl1pPr>
      <a:lvl2pPr algn="ctr"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2pPr>
      <a:lvl3pPr algn="ctr"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3pPr>
      <a:lvl4pPr algn="ctr"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4pPr>
      <a:lvl5pPr algn="ctr" rtl="0" eaLnBrk="0" fontAlgn="base" hangingPunct="0">
        <a:spcBef>
          <a:spcPts val="200"/>
        </a:spcBef>
        <a:spcAft>
          <a:spcPct val="0"/>
        </a:spcAft>
        <a:defRPr sz="6400">
          <a:solidFill>
            <a:srgbClr val="98BAEB"/>
          </a:solidFill>
          <a:latin typeface="Monaco" charset="0"/>
          <a:ea typeface="Heiti SC Light" charset="0"/>
          <a:cs typeface="Heiti SC Light" charset="0"/>
          <a:sym typeface="Monaco" charset="0"/>
        </a:defRPr>
      </a:lvl5pPr>
      <a:lvl6pPr marL="457200" algn="ctr" rtl="0" fontAlgn="base">
        <a:spcBef>
          <a:spcPts val="200"/>
        </a:spcBef>
        <a:spcAft>
          <a:spcPct val="0"/>
        </a:spcAft>
        <a:defRPr sz="6400">
          <a:solidFill>
            <a:srgbClr val="98BAEB"/>
          </a:solidFill>
          <a:latin typeface="Monaco" charset="0"/>
          <a:ea typeface="Heiti SC Light" charset="0"/>
          <a:cs typeface="Heiti SC Light" charset="0"/>
          <a:sym typeface="Monaco" charset="0"/>
        </a:defRPr>
      </a:lvl6pPr>
      <a:lvl7pPr marL="914400" algn="ctr" rtl="0" fontAlgn="base">
        <a:spcBef>
          <a:spcPts val="200"/>
        </a:spcBef>
        <a:spcAft>
          <a:spcPct val="0"/>
        </a:spcAft>
        <a:defRPr sz="6400">
          <a:solidFill>
            <a:srgbClr val="98BAEB"/>
          </a:solidFill>
          <a:latin typeface="Monaco" charset="0"/>
          <a:ea typeface="Heiti SC Light" charset="0"/>
          <a:cs typeface="Heiti SC Light" charset="0"/>
          <a:sym typeface="Monaco" charset="0"/>
        </a:defRPr>
      </a:lvl7pPr>
      <a:lvl8pPr marL="1371600" algn="ctr" rtl="0" fontAlgn="base">
        <a:spcBef>
          <a:spcPts val="200"/>
        </a:spcBef>
        <a:spcAft>
          <a:spcPct val="0"/>
        </a:spcAft>
        <a:defRPr sz="6400">
          <a:solidFill>
            <a:srgbClr val="98BAEB"/>
          </a:solidFill>
          <a:latin typeface="Monaco" charset="0"/>
          <a:ea typeface="Heiti SC Light" charset="0"/>
          <a:cs typeface="Heiti SC Light" charset="0"/>
          <a:sym typeface="Monaco" charset="0"/>
        </a:defRPr>
      </a:lvl8pPr>
      <a:lvl9pPr marL="1828800" algn="ctr" rtl="0" fontAlgn="base">
        <a:spcBef>
          <a:spcPts val="200"/>
        </a:spcBef>
        <a:spcAft>
          <a:spcPct val="0"/>
        </a:spcAft>
        <a:defRPr sz="6400">
          <a:solidFill>
            <a:srgbClr val="98BAEB"/>
          </a:solidFill>
          <a:latin typeface="Monaco" charset="0"/>
          <a:ea typeface="Heiti SC Light" charset="0"/>
          <a:cs typeface="Heiti SC Light" charset="0"/>
          <a:sym typeface="Monaco" charset="0"/>
        </a:defRPr>
      </a:lvl9pPr>
    </p:titleStyle>
    <p:bodyStyle>
      <a:lvl1pPr marL="342900" indent="-342900" algn="ctr" rtl="0" eaLnBrk="0" fontAlgn="base" hangingPunct="0">
        <a:spcBef>
          <a:spcPts val="200"/>
        </a:spcBef>
        <a:spcAft>
          <a:spcPct val="0"/>
        </a:spcAft>
        <a:buChar char="•"/>
        <a:defRPr sz="3000">
          <a:solidFill>
            <a:srgbClr val="98BAEB"/>
          </a:solidFill>
          <a:latin typeface="+mn-lt"/>
          <a:ea typeface="+mn-ea"/>
          <a:cs typeface="+mn-cs"/>
          <a:sym typeface="Monaco" charset="0"/>
        </a:defRPr>
      </a:lvl1pPr>
      <a:lvl2pPr marL="742950" indent="-285750" algn="ctr" rtl="0" eaLnBrk="0" fontAlgn="base" hangingPunct="0">
        <a:spcBef>
          <a:spcPts val="200"/>
        </a:spcBef>
        <a:spcAft>
          <a:spcPct val="0"/>
        </a:spcAft>
        <a:buChar char="–"/>
        <a:defRPr sz="3000">
          <a:solidFill>
            <a:srgbClr val="98BAEB"/>
          </a:solidFill>
          <a:latin typeface="+mn-lt"/>
          <a:ea typeface="+mn-ea"/>
          <a:cs typeface="+mn-cs"/>
          <a:sym typeface="Monaco" charset="0"/>
        </a:defRPr>
      </a:lvl2pPr>
      <a:lvl3pPr marL="1143000" indent="-228600" algn="ctr" rtl="0" eaLnBrk="0" fontAlgn="base" hangingPunct="0">
        <a:spcBef>
          <a:spcPts val="200"/>
        </a:spcBef>
        <a:spcAft>
          <a:spcPct val="0"/>
        </a:spcAft>
        <a:buChar char="•"/>
        <a:defRPr sz="3000">
          <a:solidFill>
            <a:srgbClr val="98BAEB"/>
          </a:solidFill>
          <a:latin typeface="+mn-lt"/>
          <a:ea typeface="+mn-ea"/>
          <a:cs typeface="+mn-cs"/>
          <a:sym typeface="Monaco" charset="0"/>
        </a:defRPr>
      </a:lvl3pPr>
      <a:lvl4pPr marL="1600200" indent="-228600" algn="ctr" rtl="0" eaLnBrk="0" fontAlgn="base" hangingPunct="0">
        <a:spcBef>
          <a:spcPts val="200"/>
        </a:spcBef>
        <a:spcAft>
          <a:spcPct val="0"/>
        </a:spcAft>
        <a:buChar char="–"/>
        <a:defRPr sz="3000">
          <a:solidFill>
            <a:srgbClr val="98BAEB"/>
          </a:solidFill>
          <a:latin typeface="+mn-lt"/>
          <a:ea typeface="+mn-ea"/>
          <a:cs typeface="+mn-cs"/>
          <a:sym typeface="Monaco" charset="0"/>
        </a:defRPr>
      </a:lvl4pPr>
      <a:lvl5pPr marL="2057400" indent="-228600" algn="ctr" rtl="0" eaLnBrk="0" fontAlgn="base" hangingPunct="0">
        <a:spcBef>
          <a:spcPts val="200"/>
        </a:spcBef>
        <a:spcAft>
          <a:spcPct val="0"/>
        </a:spcAft>
        <a:buChar char="»"/>
        <a:defRPr sz="3000">
          <a:solidFill>
            <a:srgbClr val="98BAEB"/>
          </a:solidFill>
          <a:latin typeface="+mn-lt"/>
          <a:ea typeface="+mn-ea"/>
          <a:cs typeface="+mn-cs"/>
          <a:sym typeface="Monaco" charset="0"/>
        </a:defRPr>
      </a:lvl5pPr>
      <a:lvl6pPr marL="457200" algn="ctr" rtl="0" fontAlgn="base">
        <a:spcBef>
          <a:spcPts val="200"/>
        </a:spcBef>
        <a:spcAft>
          <a:spcPct val="0"/>
        </a:spcAft>
        <a:defRPr sz="3000">
          <a:solidFill>
            <a:srgbClr val="98BAEB"/>
          </a:solidFill>
          <a:latin typeface="+mn-lt"/>
          <a:ea typeface="+mn-ea"/>
          <a:cs typeface="+mn-cs"/>
          <a:sym typeface="Monaco" charset="0"/>
        </a:defRPr>
      </a:lvl6pPr>
      <a:lvl7pPr marL="914400" algn="ctr" rtl="0" fontAlgn="base">
        <a:spcBef>
          <a:spcPts val="200"/>
        </a:spcBef>
        <a:spcAft>
          <a:spcPct val="0"/>
        </a:spcAft>
        <a:defRPr sz="3000">
          <a:solidFill>
            <a:srgbClr val="98BAEB"/>
          </a:solidFill>
          <a:latin typeface="+mn-lt"/>
          <a:ea typeface="+mn-ea"/>
          <a:cs typeface="+mn-cs"/>
          <a:sym typeface="Monaco" charset="0"/>
        </a:defRPr>
      </a:lvl7pPr>
      <a:lvl8pPr marL="1371600" algn="ctr" rtl="0" fontAlgn="base">
        <a:spcBef>
          <a:spcPts val="200"/>
        </a:spcBef>
        <a:spcAft>
          <a:spcPct val="0"/>
        </a:spcAft>
        <a:defRPr sz="3000">
          <a:solidFill>
            <a:srgbClr val="98BAEB"/>
          </a:solidFill>
          <a:latin typeface="+mn-lt"/>
          <a:ea typeface="+mn-ea"/>
          <a:cs typeface="+mn-cs"/>
          <a:sym typeface="Monaco" charset="0"/>
        </a:defRPr>
      </a:lvl8pPr>
      <a:lvl9pPr marL="1828800" algn="ctr" rtl="0" fontAlgn="base">
        <a:spcBef>
          <a:spcPts val="200"/>
        </a:spcBef>
        <a:spcAft>
          <a:spcPct val="0"/>
        </a:spcAft>
        <a:defRPr sz="3000">
          <a:solidFill>
            <a:srgbClr val="98BAEB"/>
          </a:solidFill>
          <a:latin typeface="+mn-lt"/>
          <a:ea typeface="+mn-ea"/>
          <a:cs typeface="+mn-cs"/>
          <a:sym typeface="Monaco"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6626" name="Rectangle 2"/>
          <p:cNvSpPr>
            <a:spLocks noGrp="1" noChangeArrowheads="1"/>
          </p:cNvSpPr>
          <p:nvPr>
            <p:ph type="title"/>
          </p:nvPr>
        </p:nvSpPr>
        <p:spPr bwMode="auto">
          <a:xfrm>
            <a:off x="1181100" y="1371600"/>
            <a:ext cx="3556000" cy="42799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altLang="zh-CN" smtClean="0">
                <a:sym typeface="Monaco" charset="0"/>
              </a:rPr>
              <a:t>Click to edit Master title style</a:t>
            </a:r>
          </a:p>
        </p:txBody>
      </p:sp>
    </p:spTree>
  </p:cSld>
  <p:clrMap bg1="dk2" tx1="lt1" bg2="dk1" tx2="lt2" accent1="accent1" accent2="accent2" accent3="accent3" accent4="accent4" accent5="accent5" accent6="accent6" hlink="hlink" folHlink="folHlink"/>
  <p:sldLayoutIdLst>
    <p:sldLayoutId id="2147483960" r:id="rId1"/>
    <p:sldLayoutId id="2147483959" r:id="rId2"/>
    <p:sldLayoutId id="2147483958" r:id="rId3"/>
    <p:sldLayoutId id="2147483957" r:id="rId4"/>
    <p:sldLayoutId id="2147483956" r:id="rId5"/>
    <p:sldLayoutId id="2147483955" r:id="rId6"/>
    <p:sldLayoutId id="2147483954" r:id="rId7"/>
    <p:sldLayoutId id="2147483953" r:id="rId8"/>
    <p:sldLayoutId id="2147483952" r:id="rId9"/>
    <p:sldLayoutId id="2147483951" r:id="rId10"/>
    <p:sldLayoutId id="2147483950" r:id="rId11"/>
  </p:sldLayoutIdLst>
  <p:transition/>
  <p:txStyles>
    <p:titleStyle>
      <a:lvl1pPr algn="l" rtl="0" eaLnBrk="0" fontAlgn="base" hangingPunct="0">
        <a:spcBef>
          <a:spcPts val="200"/>
        </a:spcBef>
        <a:spcAft>
          <a:spcPct val="0"/>
        </a:spcAft>
        <a:defRPr sz="5200">
          <a:solidFill>
            <a:srgbClr val="99BAEB"/>
          </a:solidFill>
          <a:latin typeface="+mj-lt"/>
          <a:ea typeface="+mj-ea"/>
          <a:cs typeface="+mj-cs"/>
          <a:sym typeface="Monaco" charset="0"/>
        </a:defRPr>
      </a:lvl1pPr>
      <a:lvl2pPr algn="l" rtl="0" eaLnBrk="0" fontAlgn="base" hangingPunct="0">
        <a:spcBef>
          <a:spcPts val="200"/>
        </a:spcBef>
        <a:spcAft>
          <a:spcPct val="0"/>
        </a:spcAft>
        <a:defRPr sz="5200">
          <a:solidFill>
            <a:srgbClr val="99BAEB"/>
          </a:solidFill>
          <a:latin typeface="Monaco" charset="0"/>
          <a:ea typeface="Heiti SC Light" charset="0"/>
          <a:cs typeface="Heiti SC Light" charset="0"/>
          <a:sym typeface="Monaco" charset="0"/>
        </a:defRPr>
      </a:lvl2pPr>
      <a:lvl3pPr algn="l" rtl="0" eaLnBrk="0" fontAlgn="base" hangingPunct="0">
        <a:spcBef>
          <a:spcPts val="200"/>
        </a:spcBef>
        <a:spcAft>
          <a:spcPct val="0"/>
        </a:spcAft>
        <a:defRPr sz="5200">
          <a:solidFill>
            <a:srgbClr val="99BAEB"/>
          </a:solidFill>
          <a:latin typeface="Monaco" charset="0"/>
          <a:ea typeface="Heiti SC Light" charset="0"/>
          <a:cs typeface="Heiti SC Light" charset="0"/>
          <a:sym typeface="Monaco" charset="0"/>
        </a:defRPr>
      </a:lvl3pPr>
      <a:lvl4pPr algn="l" rtl="0" eaLnBrk="0" fontAlgn="base" hangingPunct="0">
        <a:spcBef>
          <a:spcPts val="200"/>
        </a:spcBef>
        <a:spcAft>
          <a:spcPct val="0"/>
        </a:spcAft>
        <a:defRPr sz="5200">
          <a:solidFill>
            <a:srgbClr val="99BAEB"/>
          </a:solidFill>
          <a:latin typeface="Monaco" charset="0"/>
          <a:ea typeface="Heiti SC Light" charset="0"/>
          <a:cs typeface="Heiti SC Light" charset="0"/>
          <a:sym typeface="Monaco" charset="0"/>
        </a:defRPr>
      </a:lvl4pPr>
      <a:lvl5pPr algn="l" rtl="0" eaLnBrk="0" fontAlgn="base" hangingPunct="0">
        <a:spcBef>
          <a:spcPts val="200"/>
        </a:spcBef>
        <a:spcAft>
          <a:spcPct val="0"/>
        </a:spcAft>
        <a:defRPr sz="5200">
          <a:solidFill>
            <a:srgbClr val="99BAEB"/>
          </a:solidFill>
          <a:latin typeface="Monaco" charset="0"/>
          <a:ea typeface="Heiti SC Light" charset="0"/>
          <a:cs typeface="Heiti SC Light" charset="0"/>
          <a:sym typeface="Monaco" charset="0"/>
        </a:defRPr>
      </a:lvl5pPr>
      <a:lvl6pPr marL="457200" algn="l" rtl="0" fontAlgn="base">
        <a:spcBef>
          <a:spcPts val="200"/>
        </a:spcBef>
        <a:spcAft>
          <a:spcPct val="0"/>
        </a:spcAft>
        <a:defRPr sz="5200">
          <a:solidFill>
            <a:srgbClr val="99BAEB"/>
          </a:solidFill>
          <a:latin typeface="Monaco" charset="0"/>
          <a:ea typeface="Heiti SC Light" charset="0"/>
          <a:cs typeface="Heiti SC Light" charset="0"/>
          <a:sym typeface="Monaco" charset="0"/>
        </a:defRPr>
      </a:lvl6pPr>
      <a:lvl7pPr marL="914400" algn="l" rtl="0" fontAlgn="base">
        <a:spcBef>
          <a:spcPts val="200"/>
        </a:spcBef>
        <a:spcAft>
          <a:spcPct val="0"/>
        </a:spcAft>
        <a:defRPr sz="5200">
          <a:solidFill>
            <a:srgbClr val="99BAEB"/>
          </a:solidFill>
          <a:latin typeface="Monaco" charset="0"/>
          <a:ea typeface="Heiti SC Light" charset="0"/>
          <a:cs typeface="Heiti SC Light" charset="0"/>
          <a:sym typeface="Monaco" charset="0"/>
        </a:defRPr>
      </a:lvl7pPr>
      <a:lvl8pPr marL="1371600" algn="l" rtl="0" fontAlgn="base">
        <a:spcBef>
          <a:spcPts val="200"/>
        </a:spcBef>
        <a:spcAft>
          <a:spcPct val="0"/>
        </a:spcAft>
        <a:defRPr sz="5200">
          <a:solidFill>
            <a:srgbClr val="99BAEB"/>
          </a:solidFill>
          <a:latin typeface="Monaco" charset="0"/>
          <a:ea typeface="Heiti SC Light" charset="0"/>
          <a:cs typeface="Heiti SC Light" charset="0"/>
          <a:sym typeface="Monaco" charset="0"/>
        </a:defRPr>
      </a:lvl8pPr>
      <a:lvl9pPr marL="1828800" algn="l" rtl="0" fontAlgn="base">
        <a:spcBef>
          <a:spcPts val="200"/>
        </a:spcBef>
        <a:spcAft>
          <a:spcPct val="0"/>
        </a:spcAft>
        <a:defRPr sz="5200">
          <a:solidFill>
            <a:srgbClr val="99BAEB"/>
          </a:solidFill>
          <a:latin typeface="Monaco" charset="0"/>
          <a:ea typeface="Heiti SC Light" charset="0"/>
          <a:cs typeface="Heiti SC Light" charset="0"/>
          <a:sym typeface="Monaco" charset="0"/>
        </a:defRPr>
      </a:lvl9pPr>
    </p:titleStyle>
    <p:bodyStyle>
      <a:lvl1pPr marL="342900" indent="-342900" algn="l" rtl="0" eaLnBrk="0" fontAlgn="base" hangingPunct="0">
        <a:spcBef>
          <a:spcPts val="200"/>
        </a:spcBef>
        <a:spcAft>
          <a:spcPct val="0"/>
        </a:spcAft>
        <a:buChar char="•"/>
        <a:defRPr sz="3000">
          <a:solidFill>
            <a:srgbClr val="98BAEB"/>
          </a:solidFill>
          <a:latin typeface="+mn-lt"/>
          <a:ea typeface="+mn-ea"/>
          <a:cs typeface="+mn-cs"/>
          <a:sym typeface="Monaco" charset="0"/>
        </a:defRPr>
      </a:lvl1pPr>
      <a:lvl2pPr marL="742950" indent="-285750" algn="l" rtl="0" eaLnBrk="0" fontAlgn="base" hangingPunct="0">
        <a:spcBef>
          <a:spcPts val="200"/>
        </a:spcBef>
        <a:spcAft>
          <a:spcPct val="0"/>
        </a:spcAft>
        <a:buChar char="–"/>
        <a:defRPr sz="3000">
          <a:solidFill>
            <a:srgbClr val="98BAEB"/>
          </a:solidFill>
          <a:latin typeface="+mn-lt"/>
          <a:ea typeface="+mn-ea"/>
          <a:cs typeface="+mn-cs"/>
          <a:sym typeface="Monaco" charset="0"/>
        </a:defRPr>
      </a:lvl2pPr>
      <a:lvl3pPr marL="1143000" indent="-228600" algn="l" rtl="0" eaLnBrk="0" fontAlgn="base" hangingPunct="0">
        <a:spcBef>
          <a:spcPts val="200"/>
        </a:spcBef>
        <a:spcAft>
          <a:spcPct val="0"/>
        </a:spcAft>
        <a:buChar char="•"/>
        <a:defRPr sz="3000">
          <a:solidFill>
            <a:srgbClr val="98BAEB"/>
          </a:solidFill>
          <a:latin typeface="+mn-lt"/>
          <a:ea typeface="+mn-ea"/>
          <a:cs typeface="+mn-cs"/>
          <a:sym typeface="Monaco" charset="0"/>
        </a:defRPr>
      </a:lvl3pPr>
      <a:lvl4pPr marL="1600200" indent="-228600" algn="l" rtl="0" eaLnBrk="0" fontAlgn="base" hangingPunct="0">
        <a:spcBef>
          <a:spcPts val="200"/>
        </a:spcBef>
        <a:spcAft>
          <a:spcPct val="0"/>
        </a:spcAft>
        <a:buChar char="–"/>
        <a:defRPr sz="3000">
          <a:solidFill>
            <a:srgbClr val="98BAEB"/>
          </a:solidFill>
          <a:latin typeface="+mn-lt"/>
          <a:ea typeface="+mn-ea"/>
          <a:cs typeface="+mn-cs"/>
          <a:sym typeface="Monaco" charset="0"/>
        </a:defRPr>
      </a:lvl4pPr>
      <a:lvl5pPr marL="2057400" indent="-228600" algn="l" rtl="0" eaLnBrk="0" fontAlgn="base" hangingPunct="0">
        <a:spcBef>
          <a:spcPts val="200"/>
        </a:spcBef>
        <a:spcAft>
          <a:spcPct val="0"/>
        </a:spcAft>
        <a:buChar char="»"/>
        <a:defRPr sz="3000">
          <a:solidFill>
            <a:srgbClr val="98BAEB"/>
          </a:solidFill>
          <a:latin typeface="+mn-lt"/>
          <a:ea typeface="+mn-ea"/>
          <a:cs typeface="+mn-cs"/>
          <a:sym typeface="Monaco" charset="0"/>
        </a:defRPr>
      </a:lvl5pPr>
      <a:lvl6pPr marL="457200" algn="l" rtl="0" fontAlgn="base">
        <a:spcBef>
          <a:spcPts val="200"/>
        </a:spcBef>
        <a:spcAft>
          <a:spcPct val="0"/>
        </a:spcAft>
        <a:defRPr sz="3000">
          <a:solidFill>
            <a:srgbClr val="98BAEB"/>
          </a:solidFill>
          <a:latin typeface="+mn-lt"/>
          <a:ea typeface="+mn-ea"/>
          <a:cs typeface="+mn-cs"/>
          <a:sym typeface="Monaco" charset="0"/>
        </a:defRPr>
      </a:lvl6pPr>
      <a:lvl7pPr marL="914400" algn="l" rtl="0" fontAlgn="base">
        <a:spcBef>
          <a:spcPts val="200"/>
        </a:spcBef>
        <a:spcAft>
          <a:spcPct val="0"/>
        </a:spcAft>
        <a:defRPr sz="3000">
          <a:solidFill>
            <a:srgbClr val="98BAEB"/>
          </a:solidFill>
          <a:latin typeface="+mn-lt"/>
          <a:ea typeface="+mn-ea"/>
          <a:cs typeface="+mn-cs"/>
          <a:sym typeface="Monaco" charset="0"/>
        </a:defRPr>
      </a:lvl7pPr>
      <a:lvl8pPr marL="1371600" algn="l" rtl="0" fontAlgn="base">
        <a:spcBef>
          <a:spcPts val="200"/>
        </a:spcBef>
        <a:spcAft>
          <a:spcPct val="0"/>
        </a:spcAft>
        <a:defRPr sz="3000">
          <a:solidFill>
            <a:srgbClr val="98BAEB"/>
          </a:solidFill>
          <a:latin typeface="+mn-lt"/>
          <a:ea typeface="+mn-ea"/>
          <a:cs typeface="+mn-cs"/>
          <a:sym typeface="Monaco" charset="0"/>
        </a:defRPr>
      </a:lvl8pPr>
      <a:lvl9pPr marL="1828800" algn="l" rtl="0" fontAlgn="base">
        <a:spcBef>
          <a:spcPts val="200"/>
        </a:spcBef>
        <a:spcAft>
          <a:spcPct val="0"/>
        </a:spcAft>
        <a:defRPr sz="3000">
          <a:solidFill>
            <a:srgbClr val="98BAEB"/>
          </a:solidFill>
          <a:latin typeface="+mn-lt"/>
          <a:ea typeface="+mn-ea"/>
          <a:cs typeface="+mn-cs"/>
          <a:sym typeface="Monaco"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7650" name="Rectangle 2"/>
          <p:cNvSpPr>
            <a:spLocks noGrp="1" noChangeArrowheads="1"/>
          </p:cNvSpPr>
          <p:nvPr>
            <p:ph type="title"/>
          </p:nvPr>
        </p:nvSpPr>
        <p:spPr bwMode="auto">
          <a:xfrm>
            <a:off x="8293100" y="1371600"/>
            <a:ext cx="3556000" cy="42799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altLang="zh-CN" smtClean="0">
                <a:sym typeface="Monaco" charset="0"/>
              </a:rPr>
              <a:t>Click to edit Master title style</a:t>
            </a:r>
          </a:p>
        </p:txBody>
      </p:sp>
      <p:sp>
        <p:nvSpPr>
          <p:cNvPr id="27651" name="Rectangle 3"/>
          <p:cNvSpPr>
            <a:spLocks noGrp="1" noChangeArrowheads="1"/>
          </p:cNvSpPr>
          <p:nvPr>
            <p:ph type="body" idx="1"/>
          </p:nvPr>
        </p:nvSpPr>
        <p:spPr bwMode="auto">
          <a:xfrm>
            <a:off x="8293100" y="5041900"/>
            <a:ext cx="3543300" cy="3225800"/>
          </a:xfrm>
          <a:prstGeom prst="rect">
            <a:avLst/>
          </a:prstGeom>
          <a:noFill/>
          <a:ln w="12700">
            <a:noFill/>
            <a:miter lim="800000"/>
            <a:headEnd/>
            <a:tailEnd/>
          </a:ln>
          <a:effectLst>
            <a:outerShdw dist="25399" dir="2700000" algn="ctr" rotWithShape="0">
              <a:schemeClr val="bg2">
                <a:alpha val="75000"/>
              </a:schemeClr>
            </a:outerShdw>
          </a:effectLst>
        </p:spPr>
        <p:txBody>
          <a:bodyPr vert="horz" wrap="square" lIns="50800" tIns="50800" rIns="50800" bIns="50800" numCol="1" anchor="t" anchorCtr="0" compatLnSpc="1">
            <a:prstTxWarp prst="textNoShape">
              <a:avLst/>
            </a:prstTxWarp>
          </a:bodyPr>
          <a:lstStyle/>
          <a:p>
            <a:pPr lvl="0"/>
            <a:r>
              <a:rPr lang="en-US" altLang="zh-CN" smtClean="0">
                <a:sym typeface="Monaco" charset="0"/>
              </a:rPr>
              <a:t>Click to edit Master text styles</a:t>
            </a:r>
          </a:p>
          <a:p>
            <a:pPr lvl="1"/>
            <a:r>
              <a:rPr lang="en-US" altLang="zh-CN" smtClean="0">
                <a:sym typeface="Monaco" charset="0"/>
              </a:rPr>
              <a:t>Second level</a:t>
            </a:r>
          </a:p>
          <a:p>
            <a:pPr lvl="2"/>
            <a:r>
              <a:rPr lang="en-US" altLang="zh-CN" smtClean="0">
                <a:sym typeface="Monaco" charset="0"/>
              </a:rPr>
              <a:t>Third level</a:t>
            </a:r>
          </a:p>
          <a:p>
            <a:pPr lvl="3"/>
            <a:r>
              <a:rPr lang="en-US" altLang="zh-CN" smtClean="0">
                <a:sym typeface="Monaco" charset="0"/>
              </a:rPr>
              <a:t>Fourth level</a:t>
            </a:r>
          </a:p>
          <a:p>
            <a:pPr lvl="4"/>
            <a:r>
              <a:rPr lang="en-US" altLang="zh-CN" smtClean="0">
                <a:sym typeface="Monaco" charset="0"/>
              </a:rPr>
              <a:t>Fifth level</a:t>
            </a:r>
          </a:p>
        </p:txBody>
      </p:sp>
    </p:spTree>
  </p:cSld>
  <p:clrMap bg1="dk2" tx1="lt1" bg2="dk1" tx2="lt2" accent1="accent1" accent2="accent2" accent3="accent3" accent4="accent4" accent5="accent5" accent6="accent6" hlink="hlink" folHlink="folHlink"/>
  <p:sldLayoutIdLst>
    <p:sldLayoutId id="2147483971" r:id="rId1"/>
    <p:sldLayoutId id="2147483970" r:id="rId2"/>
    <p:sldLayoutId id="2147483969" r:id="rId3"/>
    <p:sldLayoutId id="2147483968" r:id="rId4"/>
    <p:sldLayoutId id="2147483967" r:id="rId5"/>
    <p:sldLayoutId id="2147483966" r:id="rId6"/>
    <p:sldLayoutId id="2147483965" r:id="rId7"/>
    <p:sldLayoutId id="2147483964" r:id="rId8"/>
    <p:sldLayoutId id="2147483963" r:id="rId9"/>
    <p:sldLayoutId id="2147483962" r:id="rId10"/>
    <p:sldLayoutId id="2147483961" r:id="rId11"/>
  </p:sldLayoutIdLst>
  <p:transition/>
  <p:txStyles>
    <p:titleStyle>
      <a:lvl1pPr algn="r" rtl="0" eaLnBrk="0" fontAlgn="base" hangingPunct="0">
        <a:spcBef>
          <a:spcPts val="200"/>
        </a:spcBef>
        <a:spcAft>
          <a:spcPct val="0"/>
        </a:spcAft>
        <a:defRPr sz="5200">
          <a:solidFill>
            <a:srgbClr val="99BAEB"/>
          </a:solidFill>
          <a:latin typeface="+mj-lt"/>
          <a:ea typeface="+mj-ea"/>
          <a:cs typeface="+mj-cs"/>
          <a:sym typeface="Monaco" charset="0"/>
        </a:defRPr>
      </a:lvl1pPr>
      <a:lvl2pPr algn="r" rtl="0" eaLnBrk="0" fontAlgn="base" hangingPunct="0">
        <a:spcBef>
          <a:spcPts val="200"/>
        </a:spcBef>
        <a:spcAft>
          <a:spcPct val="0"/>
        </a:spcAft>
        <a:defRPr sz="5200">
          <a:solidFill>
            <a:srgbClr val="99BAEB"/>
          </a:solidFill>
          <a:latin typeface="Monaco" charset="0"/>
          <a:ea typeface="Heiti SC Light" charset="0"/>
          <a:cs typeface="Heiti SC Light" charset="0"/>
          <a:sym typeface="Monaco" charset="0"/>
        </a:defRPr>
      </a:lvl2pPr>
      <a:lvl3pPr algn="r" rtl="0" eaLnBrk="0" fontAlgn="base" hangingPunct="0">
        <a:spcBef>
          <a:spcPts val="200"/>
        </a:spcBef>
        <a:spcAft>
          <a:spcPct val="0"/>
        </a:spcAft>
        <a:defRPr sz="5200">
          <a:solidFill>
            <a:srgbClr val="99BAEB"/>
          </a:solidFill>
          <a:latin typeface="Monaco" charset="0"/>
          <a:ea typeface="Heiti SC Light" charset="0"/>
          <a:cs typeface="Heiti SC Light" charset="0"/>
          <a:sym typeface="Monaco" charset="0"/>
        </a:defRPr>
      </a:lvl3pPr>
      <a:lvl4pPr algn="r" rtl="0" eaLnBrk="0" fontAlgn="base" hangingPunct="0">
        <a:spcBef>
          <a:spcPts val="200"/>
        </a:spcBef>
        <a:spcAft>
          <a:spcPct val="0"/>
        </a:spcAft>
        <a:defRPr sz="5200">
          <a:solidFill>
            <a:srgbClr val="99BAEB"/>
          </a:solidFill>
          <a:latin typeface="Monaco" charset="0"/>
          <a:ea typeface="Heiti SC Light" charset="0"/>
          <a:cs typeface="Heiti SC Light" charset="0"/>
          <a:sym typeface="Monaco" charset="0"/>
        </a:defRPr>
      </a:lvl4pPr>
      <a:lvl5pPr algn="r" rtl="0" eaLnBrk="0" fontAlgn="base" hangingPunct="0">
        <a:spcBef>
          <a:spcPts val="200"/>
        </a:spcBef>
        <a:spcAft>
          <a:spcPct val="0"/>
        </a:spcAft>
        <a:defRPr sz="5200">
          <a:solidFill>
            <a:srgbClr val="99BAEB"/>
          </a:solidFill>
          <a:latin typeface="Monaco" charset="0"/>
          <a:ea typeface="Heiti SC Light" charset="0"/>
          <a:cs typeface="Heiti SC Light" charset="0"/>
          <a:sym typeface="Monaco" charset="0"/>
        </a:defRPr>
      </a:lvl5pPr>
      <a:lvl6pPr marL="457200" algn="r" rtl="0" fontAlgn="base">
        <a:spcBef>
          <a:spcPts val="200"/>
        </a:spcBef>
        <a:spcAft>
          <a:spcPct val="0"/>
        </a:spcAft>
        <a:defRPr sz="5200">
          <a:solidFill>
            <a:srgbClr val="99BAEB"/>
          </a:solidFill>
          <a:latin typeface="Monaco" charset="0"/>
          <a:ea typeface="Heiti SC Light" charset="0"/>
          <a:cs typeface="Heiti SC Light" charset="0"/>
          <a:sym typeface="Monaco" charset="0"/>
        </a:defRPr>
      </a:lvl6pPr>
      <a:lvl7pPr marL="914400" algn="r" rtl="0" fontAlgn="base">
        <a:spcBef>
          <a:spcPts val="200"/>
        </a:spcBef>
        <a:spcAft>
          <a:spcPct val="0"/>
        </a:spcAft>
        <a:defRPr sz="5200">
          <a:solidFill>
            <a:srgbClr val="99BAEB"/>
          </a:solidFill>
          <a:latin typeface="Monaco" charset="0"/>
          <a:ea typeface="Heiti SC Light" charset="0"/>
          <a:cs typeface="Heiti SC Light" charset="0"/>
          <a:sym typeface="Monaco" charset="0"/>
        </a:defRPr>
      </a:lvl7pPr>
      <a:lvl8pPr marL="1371600" algn="r" rtl="0" fontAlgn="base">
        <a:spcBef>
          <a:spcPts val="200"/>
        </a:spcBef>
        <a:spcAft>
          <a:spcPct val="0"/>
        </a:spcAft>
        <a:defRPr sz="5200">
          <a:solidFill>
            <a:srgbClr val="99BAEB"/>
          </a:solidFill>
          <a:latin typeface="Monaco" charset="0"/>
          <a:ea typeface="Heiti SC Light" charset="0"/>
          <a:cs typeface="Heiti SC Light" charset="0"/>
          <a:sym typeface="Monaco" charset="0"/>
        </a:defRPr>
      </a:lvl8pPr>
      <a:lvl9pPr marL="1828800" algn="r" rtl="0" fontAlgn="base">
        <a:spcBef>
          <a:spcPts val="200"/>
        </a:spcBef>
        <a:spcAft>
          <a:spcPct val="0"/>
        </a:spcAft>
        <a:defRPr sz="5200">
          <a:solidFill>
            <a:srgbClr val="99BAEB"/>
          </a:solidFill>
          <a:latin typeface="Monaco" charset="0"/>
          <a:ea typeface="Heiti SC Light" charset="0"/>
          <a:cs typeface="Heiti SC Light" charset="0"/>
          <a:sym typeface="Monaco" charset="0"/>
        </a:defRPr>
      </a:lvl9pPr>
    </p:titleStyle>
    <p:bodyStyle>
      <a:lvl1pPr marL="342900" indent="-342900" algn="r" rtl="0" eaLnBrk="0" fontAlgn="base" hangingPunct="0">
        <a:spcBef>
          <a:spcPts val="200"/>
        </a:spcBef>
        <a:spcAft>
          <a:spcPct val="0"/>
        </a:spcAft>
        <a:buChar char="•"/>
        <a:defRPr sz="3000">
          <a:solidFill>
            <a:srgbClr val="98BAEB"/>
          </a:solidFill>
          <a:latin typeface="+mn-lt"/>
          <a:ea typeface="+mn-ea"/>
          <a:cs typeface="+mn-cs"/>
          <a:sym typeface="Monaco" charset="0"/>
        </a:defRPr>
      </a:lvl1pPr>
      <a:lvl2pPr marL="742950" indent="-285750" algn="r" rtl="0" eaLnBrk="0" fontAlgn="base" hangingPunct="0">
        <a:spcBef>
          <a:spcPts val="200"/>
        </a:spcBef>
        <a:spcAft>
          <a:spcPct val="0"/>
        </a:spcAft>
        <a:buChar char="–"/>
        <a:defRPr sz="3000">
          <a:solidFill>
            <a:srgbClr val="98BAEB"/>
          </a:solidFill>
          <a:latin typeface="+mn-lt"/>
          <a:ea typeface="+mn-ea"/>
          <a:cs typeface="+mn-cs"/>
          <a:sym typeface="Monaco" charset="0"/>
        </a:defRPr>
      </a:lvl2pPr>
      <a:lvl3pPr marL="1143000" indent="-228600" algn="r" rtl="0" eaLnBrk="0" fontAlgn="base" hangingPunct="0">
        <a:spcBef>
          <a:spcPts val="200"/>
        </a:spcBef>
        <a:spcAft>
          <a:spcPct val="0"/>
        </a:spcAft>
        <a:buChar char="•"/>
        <a:defRPr sz="3000">
          <a:solidFill>
            <a:srgbClr val="98BAEB"/>
          </a:solidFill>
          <a:latin typeface="+mn-lt"/>
          <a:ea typeface="+mn-ea"/>
          <a:cs typeface="+mn-cs"/>
          <a:sym typeface="Monaco" charset="0"/>
        </a:defRPr>
      </a:lvl3pPr>
      <a:lvl4pPr marL="1600200" indent="-228600" algn="r" rtl="0" eaLnBrk="0" fontAlgn="base" hangingPunct="0">
        <a:spcBef>
          <a:spcPts val="200"/>
        </a:spcBef>
        <a:spcAft>
          <a:spcPct val="0"/>
        </a:spcAft>
        <a:buChar char="–"/>
        <a:defRPr sz="3000">
          <a:solidFill>
            <a:srgbClr val="98BAEB"/>
          </a:solidFill>
          <a:latin typeface="+mn-lt"/>
          <a:ea typeface="+mn-ea"/>
          <a:cs typeface="+mn-cs"/>
          <a:sym typeface="Monaco" charset="0"/>
        </a:defRPr>
      </a:lvl4pPr>
      <a:lvl5pPr marL="2057400" indent="-228600" algn="r" rtl="0" eaLnBrk="0" fontAlgn="base" hangingPunct="0">
        <a:spcBef>
          <a:spcPts val="200"/>
        </a:spcBef>
        <a:spcAft>
          <a:spcPct val="0"/>
        </a:spcAft>
        <a:buChar char="»"/>
        <a:defRPr sz="3000">
          <a:solidFill>
            <a:srgbClr val="98BAEB"/>
          </a:solidFill>
          <a:latin typeface="+mn-lt"/>
          <a:ea typeface="+mn-ea"/>
          <a:cs typeface="+mn-cs"/>
          <a:sym typeface="Monaco" charset="0"/>
        </a:defRPr>
      </a:lvl5pPr>
      <a:lvl6pPr marL="457200" algn="r" rtl="0" fontAlgn="base">
        <a:spcBef>
          <a:spcPts val="200"/>
        </a:spcBef>
        <a:spcAft>
          <a:spcPct val="0"/>
        </a:spcAft>
        <a:defRPr sz="3000">
          <a:solidFill>
            <a:srgbClr val="98BAEB"/>
          </a:solidFill>
          <a:latin typeface="+mn-lt"/>
          <a:ea typeface="+mn-ea"/>
          <a:cs typeface="+mn-cs"/>
          <a:sym typeface="Monaco" charset="0"/>
        </a:defRPr>
      </a:lvl6pPr>
      <a:lvl7pPr marL="914400" algn="r" rtl="0" fontAlgn="base">
        <a:spcBef>
          <a:spcPts val="200"/>
        </a:spcBef>
        <a:spcAft>
          <a:spcPct val="0"/>
        </a:spcAft>
        <a:defRPr sz="3000">
          <a:solidFill>
            <a:srgbClr val="98BAEB"/>
          </a:solidFill>
          <a:latin typeface="+mn-lt"/>
          <a:ea typeface="+mn-ea"/>
          <a:cs typeface="+mn-cs"/>
          <a:sym typeface="Monaco" charset="0"/>
        </a:defRPr>
      </a:lvl7pPr>
      <a:lvl8pPr marL="1371600" algn="r" rtl="0" fontAlgn="base">
        <a:spcBef>
          <a:spcPts val="200"/>
        </a:spcBef>
        <a:spcAft>
          <a:spcPct val="0"/>
        </a:spcAft>
        <a:defRPr sz="3000">
          <a:solidFill>
            <a:srgbClr val="98BAEB"/>
          </a:solidFill>
          <a:latin typeface="+mn-lt"/>
          <a:ea typeface="+mn-ea"/>
          <a:cs typeface="+mn-cs"/>
          <a:sym typeface="Monaco" charset="0"/>
        </a:defRPr>
      </a:lvl8pPr>
      <a:lvl9pPr marL="1828800" algn="r" rtl="0" fontAlgn="base">
        <a:spcBef>
          <a:spcPts val="200"/>
        </a:spcBef>
        <a:spcAft>
          <a:spcPct val="0"/>
        </a:spcAft>
        <a:defRPr sz="3000">
          <a:solidFill>
            <a:srgbClr val="98BAEB"/>
          </a:solidFill>
          <a:latin typeface="+mn-lt"/>
          <a:ea typeface="+mn-ea"/>
          <a:cs typeface="+mn-cs"/>
          <a:sym typeface="Monaco"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762000" y="381000"/>
            <a:ext cx="11480800" cy="15240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Baskerville" charset="0"/>
              </a:rPr>
              <a:t>Click to edit Master title style</a:t>
            </a:r>
          </a:p>
        </p:txBody>
      </p:sp>
      <p:sp>
        <p:nvSpPr>
          <p:cNvPr id="3074" name="Rectangle 2"/>
          <p:cNvSpPr>
            <a:spLocks noGrp="1" noChangeArrowheads="1"/>
          </p:cNvSpPr>
          <p:nvPr>
            <p:ph type="body" idx="1"/>
          </p:nvPr>
        </p:nvSpPr>
        <p:spPr bwMode="auto">
          <a:xfrm>
            <a:off x="762000" y="2768600"/>
            <a:ext cx="11480800" cy="57150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t" anchorCtr="0" compatLnSpc="1">
            <a:prstTxWarp prst="textNoShape">
              <a:avLst/>
            </a:prstTxWarp>
          </a:bodyPr>
          <a:lstStyle/>
          <a:p>
            <a:pPr lvl="0"/>
            <a:r>
              <a:rPr lang="en-US" altLang="zh-CN" smtClean="0">
                <a:sym typeface="Baskerville" charset="0"/>
              </a:rPr>
              <a:t>Click to edit Master text styles</a:t>
            </a:r>
          </a:p>
          <a:p>
            <a:pPr lvl="1"/>
            <a:r>
              <a:rPr lang="en-US" altLang="zh-CN" smtClean="0">
                <a:sym typeface="Baskerville" charset="0"/>
              </a:rPr>
              <a:t>Second level</a:t>
            </a:r>
          </a:p>
          <a:p>
            <a:pPr lvl="2"/>
            <a:r>
              <a:rPr lang="en-US" altLang="zh-CN" smtClean="0">
                <a:sym typeface="Baskerville" charset="0"/>
              </a:rPr>
              <a:t>Third level</a:t>
            </a:r>
          </a:p>
          <a:p>
            <a:pPr lvl="3"/>
            <a:r>
              <a:rPr lang="en-US" altLang="zh-CN" smtClean="0">
                <a:sym typeface="Baskerville" charset="0"/>
              </a:rPr>
              <a:t>Fourth level</a:t>
            </a:r>
          </a:p>
          <a:p>
            <a:pPr lvl="4"/>
            <a:r>
              <a:rPr lang="en-US" altLang="zh-CN" smtClean="0">
                <a:sym typeface="Baskerville" charset="0"/>
              </a:rPr>
              <a:t>Fifth level</a:t>
            </a:r>
          </a:p>
        </p:txBody>
      </p:sp>
      <p:pic>
        <p:nvPicPr>
          <p:cNvPr id="3076"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5300" y="1968500"/>
            <a:ext cx="6946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transition/>
  <p:txStyles>
    <p:titleStyle>
      <a:lvl1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2pPr>
      <a:lvl3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3pPr>
      <a:lvl4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4pPr>
      <a:lvl5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5pPr>
      <a:lvl6pPr marL="4572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6pPr>
      <a:lvl7pPr marL="9144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7pPr>
      <a:lvl8pPr marL="13716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8pPr>
      <a:lvl9pPr marL="18288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9pPr>
    </p:titleStyle>
    <p:bodyStyle>
      <a:lvl1pPr marL="838200" indent="-571500" algn="l" rtl="0" eaLnBrk="0" fontAlgn="base" hangingPunct="0">
        <a:spcBef>
          <a:spcPts val="2600"/>
        </a:spcBef>
        <a:spcAft>
          <a:spcPct val="0"/>
        </a:spcAft>
        <a:buSzPct val="54000"/>
        <a:buChar char="•"/>
        <a:defRPr sz="3200">
          <a:solidFill>
            <a:schemeClr val="tx1"/>
          </a:solidFill>
          <a:latin typeface="+mn-lt"/>
          <a:ea typeface="+mn-ea"/>
          <a:cs typeface="+mn-cs"/>
          <a:sym typeface="Baskerville" charset="0"/>
        </a:defRPr>
      </a:lvl1pPr>
      <a:lvl2pPr marL="1282700" indent="-571500" algn="l" rtl="0" eaLnBrk="0" fontAlgn="base" hangingPunct="0">
        <a:spcBef>
          <a:spcPts val="2600"/>
        </a:spcBef>
        <a:spcAft>
          <a:spcPct val="0"/>
        </a:spcAft>
        <a:buSzPct val="54000"/>
        <a:buChar char="•"/>
        <a:defRPr sz="3200">
          <a:solidFill>
            <a:schemeClr val="tx1"/>
          </a:solidFill>
          <a:latin typeface="+mn-lt"/>
          <a:ea typeface="+mn-ea"/>
          <a:sym typeface="Baskerville" charset="0"/>
        </a:defRPr>
      </a:lvl2pPr>
      <a:lvl3pPr marL="1727200" indent="-571500" algn="l" rtl="0" eaLnBrk="0" fontAlgn="base" hangingPunct="0">
        <a:spcBef>
          <a:spcPts val="2600"/>
        </a:spcBef>
        <a:spcAft>
          <a:spcPct val="0"/>
        </a:spcAft>
        <a:buSzPct val="54000"/>
        <a:buChar char="•"/>
        <a:defRPr sz="3200">
          <a:solidFill>
            <a:schemeClr val="tx1"/>
          </a:solidFill>
          <a:latin typeface="+mn-lt"/>
          <a:ea typeface="+mn-ea"/>
          <a:sym typeface="Baskerville" charset="0"/>
        </a:defRPr>
      </a:lvl3pPr>
      <a:lvl4pPr marL="2171700" indent="-571500" algn="l" rtl="0" eaLnBrk="0" fontAlgn="base" hangingPunct="0">
        <a:spcBef>
          <a:spcPts val="2600"/>
        </a:spcBef>
        <a:spcAft>
          <a:spcPct val="0"/>
        </a:spcAft>
        <a:buSzPct val="54000"/>
        <a:buChar char="•"/>
        <a:defRPr sz="3200">
          <a:solidFill>
            <a:schemeClr val="tx1"/>
          </a:solidFill>
          <a:latin typeface="+mn-lt"/>
          <a:ea typeface="+mn-ea"/>
          <a:sym typeface="Baskerville" charset="0"/>
        </a:defRPr>
      </a:lvl4pPr>
      <a:lvl5pPr marL="2616200" indent="-571500" algn="l" rtl="0" eaLnBrk="0" fontAlgn="base" hangingPunct="0">
        <a:spcBef>
          <a:spcPts val="2600"/>
        </a:spcBef>
        <a:spcAft>
          <a:spcPct val="0"/>
        </a:spcAft>
        <a:buSzPct val="54000"/>
        <a:buChar char="•"/>
        <a:defRPr sz="3200">
          <a:solidFill>
            <a:schemeClr val="tx1"/>
          </a:solidFill>
          <a:latin typeface="+mn-lt"/>
          <a:ea typeface="+mn-ea"/>
          <a:sym typeface="Baskerville" charset="0"/>
        </a:defRPr>
      </a:lvl5pPr>
      <a:lvl6pPr marL="3073400" indent="-571500" algn="l" rtl="0" fontAlgn="base">
        <a:spcBef>
          <a:spcPts val="2600"/>
        </a:spcBef>
        <a:spcAft>
          <a:spcPct val="0"/>
        </a:spcAft>
        <a:buSzPct val="54000"/>
        <a:buChar char="•"/>
        <a:defRPr sz="3200">
          <a:solidFill>
            <a:schemeClr val="tx1"/>
          </a:solidFill>
          <a:latin typeface="+mn-lt"/>
          <a:ea typeface="+mn-ea"/>
          <a:sym typeface="Baskerville" charset="0"/>
        </a:defRPr>
      </a:lvl6pPr>
      <a:lvl7pPr marL="3530600" indent="-571500" algn="l" rtl="0" fontAlgn="base">
        <a:spcBef>
          <a:spcPts val="2600"/>
        </a:spcBef>
        <a:spcAft>
          <a:spcPct val="0"/>
        </a:spcAft>
        <a:buSzPct val="54000"/>
        <a:buChar char="•"/>
        <a:defRPr sz="3200">
          <a:solidFill>
            <a:schemeClr val="tx1"/>
          </a:solidFill>
          <a:latin typeface="+mn-lt"/>
          <a:ea typeface="+mn-ea"/>
          <a:sym typeface="Baskerville" charset="0"/>
        </a:defRPr>
      </a:lvl7pPr>
      <a:lvl8pPr marL="3987800" indent="-571500" algn="l" rtl="0" fontAlgn="base">
        <a:spcBef>
          <a:spcPts val="2600"/>
        </a:spcBef>
        <a:spcAft>
          <a:spcPct val="0"/>
        </a:spcAft>
        <a:buSzPct val="54000"/>
        <a:buChar char="•"/>
        <a:defRPr sz="3200">
          <a:solidFill>
            <a:schemeClr val="tx1"/>
          </a:solidFill>
          <a:latin typeface="+mn-lt"/>
          <a:ea typeface="+mn-ea"/>
          <a:sym typeface="Baskerville" charset="0"/>
        </a:defRPr>
      </a:lvl8pPr>
      <a:lvl9pPr marL="4445000" indent="-571500" algn="l" rtl="0" fontAlgn="base">
        <a:spcBef>
          <a:spcPts val="2600"/>
        </a:spcBef>
        <a:spcAft>
          <a:spcPct val="0"/>
        </a:spcAft>
        <a:buSzPct val="54000"/>
        <a:buChar char="•"/>
        <a:defRPr sz="3200">
          <a:solidFill>
            <a:schemeClr val="tx1"/>
          </a:solidFill>
          <a:latin typeface="+mn-lt"/>
          <a:ea typeface="+mn-ea"/>
          <a:sym typeface="Baskerville"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003300" y="2463800"/>
            <a:ext cx="10972800" cy="23241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altLang="zh-CN" smtClean="0">
                <a:sym typeface="Monaco" charset="0"/>
              </a:rPr>
              <a:t>Click to edit Master title style</a:t>
            </a:r>
          </a:p>
        </p:txBody>
      </p:sp>
      <p:sp>
        <p:nvSpPr>
          <p:cNvPr id="4098" name="Rectangle 2"/>
          <p:cNvSpPr>
            <a:spLocks noGrp="1" noChangeArrowheads="1"/>
          </p:cNvSpPr>
          <p:nvPr>
            <p:ph type="body" idx="1"/>
          </p:nvPr>
        </p:nvSpPr>
        <p:spPr bwMode="auto">
          <a:xfrm>
            <a:off x="1003300" y="5067300"/>
            <a:ext cx="10985500" cy="19431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t" anchorCtr="0" compatLnSpc="1">
            <a:prstTxWarp prst="textNoShape">
              <a:avLst/>
            </a:prstTxWarp>
          </a:bodyPr>
          <a:lstStyle/>
          <a:p>
            <a:pPr lvl="0"/>
            <a:r>
              <a:rPr lang="en-US" altLang="zh-CN" smtClean="0">
                <a:sym typeface="Monaco" charset="0"/>
              </a:rPr>
              <a:t>Click to edit Master text styles</a:t>
            </a:r>
          </a:p>
          <a:p>
            <a:pPr lvl="1"/>
            <a:r>
              <a:rPr lang="en-US" altLang="zh-CN" smtClean="0">
                <a:sym typeface="Monaco" charset="0"/>
              </a:rPr>
              <a:t>Second level</a:t>
            </a:r>
          </a:p>
          <a:p>
            <a:pPr lvl="2"/>
            <a:r>
              <a:rPr lang="en-US" altLang="zh-CN" smtClean="0">
                <a:sym typeface="Monaco" charset="0"/>
              </a:rPr>
              <a:t>Third level</a:t>
            </a:r>
          </a:p>
          <a:p>
            <a:pPr lvl="3"/>
            <a:r>
              <a:rPr lang="en-US" altLang="zh-CN" smtClean="0">
                <a:sym typeface="Monaco" charset="0"/>
              </a:rPr>
              <a:t>Fourth level</a:t>
            </a:r>
          </a:p>
          <a:p>
            <a:pPr lvl="4"/>
            <a:r>
              <a:rPr lang="en-US" altLang="zh-CN" smtClean="0">
                <a:sym typeface="Monaco" charset="0"/>
              </a:rPr>
              <a:t>Fifth level</a:t>
            </a:r>
          </a:p>
        </p:txBody>
      </p:sp>
    </p:spTree>
  </p:cSld>
  <p:clrMap bg1="dk2" tx1="lt1" bg2="dk1" tx2="lt2" accent1="accent1" accent2="accent2" accent3="accent3" accent4="accent4" accent5="accent5" accent6="accent6" hlink="hlink" folHlink="folHlink"/>
  <p:sldLayoutIdLst>
    <p:sldLayoutId id="2147483718" r:id="rId1"/>
    <p:sldLayoutId id="2147483717" r:id="rId2"/>
    <p:sldLayoutId id="2147483716" r:id="rId3"/>
    <p:sldLayoutId id="2147483715" r:id="rId4"/>
    <p:sldLayoutId id="2147483714" r:id="rId5"/>
    <p:sldLayoutId id="2147483713" r:id="rId6"/>
    <p:sldLayoutId id="2147483712" r:id="rId7"/>
    <p:sldLayoutId id="2147483711" r:id="rId8"/>
    <p:sldLayoutId id="2147483710" r:id="rId9"/>
    <p:sldLayoutId id="2147483709" r:id="rId10"/>
    <p:sldLayoutId id="2147483708" r:id="rId11"/>
  </p:sldLayoutIdLst>
  <p:transition/>
  <p:txStyles>
    <p:titleStyle>
      <a:lvl1pPr algn="ctr" rtl="0" eaLnBrk="0" fontAlgn="base" hangingPunct="0">
        <a:spcBef>
          <a:spcPts val="200"/>
        </a:spcBef>
        <a:spcAft>
          <a:spcPct val="0"/>
        </a:spcAft>
        <a:defRPr sz="7000">
          <a:solidFill>
            <a:srgbClr val="98BAEB"/>
          </a:solidFill>
          <a:latin typeface="+mj-lt"/>
          <a:ea typeface="+mj-ea"/>
          <a:cs typeface="+mj-cs"/>
          <a:sym typeface="Monaco" charset="0"/>
        </a:defRPr>
      </a:lvl1pPr>
      <a:lvl2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2pPr>
      <a:lvl3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3pPr>
      <a:lvl4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4pPr>
      <a:lvl5pPr algn="ctr" rtl="0" eaLnBrk="0" fontAlgn="base" hangingPunct="0">
        <a:spcBef>
          <a:spcPts val="200"/>
        </a:spcBef>
        <a:spcAft>
          <a:spcPct val="0"/>
        </a:spcAft>
        <a:defRPr sz="7000">
          <a:solidFill>
            <a:srgbClr val="98BAEB"/>
          </a:solidFill>
          <a:latin typeface="Monaco" charset="0"/>
          <a:ea typeface="Heiti SC Light" charset="0"/>
          <a:cs typeface="Heiti SC Light" charset="0"/>
          <a:sym typeface="Monaco" charset="0"/>
        </a:defRPr>
      </a:lvl5pPr>
      <a:lvl6pPr marL="4572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6pPr>
      <a:lvl7pPr marL="9144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7pPr>
      <a:lvl8pPr marL="13716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8pPr>
      <a:lvl9pPr marL="1828800" algn="ctr" rtl="0" fontAlgn="base">
        <a:spcBef>
          <a:spcPts val="200"/>
        </a:spcBef>
        <a:spcAft>
          <a:spcPct val="0"/>
        </a:spcAft>
        <a:defRPr sz="7000">
          <a:solidFill>
            <a:srgbClr val="98BAEB"/>
          </a:solidFill>
          <a:latin typeface="Monaco" charset="0"/>
          <a:ea typeface="Heiti SC Light" charset="0"/>
          <a:cs typeface="Heiti SC Light" charset="0"/>
          <a:sym typeface="Monaco" charset="0"/>
        </a:defRPr>
      </a:lvl9pPr>
    </p:titleStyle>
    <p:bodyStyle>
      <a:lvl1pPr marL="342900" indent="-342900" algn="ctr" rtl="0" eaLnBrk="0" fontAlgn="base" hangingPunct="0">
        <a:spcBef>
          <a:spcPts val="200"/>
        </a:spcBef>
        <a:spcAft>
          <a:spcPct val="0"/>
        </a:spcAft>
        <a:buChar char="•"/>
        <a:defRPr sz="3600">
          <a:solidFill>
            <a:srgbClr val="98BAEB"/>
          </a:solidFill>
          <a:latin typeface="+mn-lt"/>
          <a:ea typeface="+mn-ea"/>
          <a:cs typeface="+mn-cs"/>
          <a:sym typeface="Monaco" charset="0"/>
        </a:defRPr>
      </a:lvl1pPr>
      <a:lvl2pPr marL="742950" indent="-285750" algn="ctr" rtl="0" eaLnBrk="0" fontAlgn="base" hangingPunct="0">
        <a:spcBef>
          <a:spcPts val="200"/>
        </a:spcBef>
        <a:spcAft>
          <a:spcPct val="0"/>
        </a:spcAft>
        <a:buChar char="–"/>
        <a:defRPr sz="3600">
          <a:solidFill>
            <a:srgbClr val="98BAEB"/>
          </a:solidFill>
          <a:latin typeface="+mn-lt"/>
          <a:ea typeface="+mn-ea"/>
          <a:cs typeface="+mn-cs"/>
          <a:sym typeface="Monaco" charset="0"/>
        </a:defRPr>
      </a:lvl2pPr>
      <a:lvl3pPr marL="1143000" indent="-228600" algn="ctr" rtl="0" eaLnBrk="0" fontAlgn="base" hangingPunct="0">
        <a:spcBef>
          <a:spcPts val="200"/>
        </a:spcBef>
        <a:spcAft>
          <a:spcPct val="0"/>
        </a:spcAft>
        <a:buChar char="•"/>
        <a:defRPr sz="3600">
          <a:solidFill>
            <a:srgbClr val="98BAEB"/>
          </a:solidFill>
          <a:latin typeface="+mn-lt"/>
          <a:ea typeface="+mn-ea"/>
          <a:cs typeface="+mn-cs"/>
          <a:sym typeface="Monaco" charset="0"/>
        </a:defRPr>
      </a:lvl3pPr>
      <a:lvl4pPr marL="1600200" indent="-228600" algn="ctr" rtl="0" eaLnBrk="0" fontAlgn="base" hangingPunct="0">
        <a:spcBef>
          <a:spcPts val="200"/>
        </a:spcBef>
        <a:spcAft>
          <a:spcPct val="0"/>
        </a:spcAft>
        <a:buChar char="–"/>
        <a:defRPr sz="3600">
          <a:solidFill>
            <a:srgbClr val="98BAEB"/>
          </a:solidFill>
          <a:latin typeface="+mn-lt"/>
          <a:ea typeface="+mn-ea"/>
          <a:cs typeface="+mn-cs"/>
          <a:sym typeface="Monaco" charset="0"/>
        </a:defRPr>
      </a:lvl4pPr>
      <a:lvl5pPr marL="2057400" indent="-228600" algn="ctr" rtl="0" eaLnBrk="0" fontAlgn="base" hangingPunct="0">
        <a:spcBef>
          <a:spcPts val="200"/>
        </a:spcBef>
        <a:spcAft>
          <a:spcPct val="0"/>
        </a:spcAft>
        <a:buChar char="»"/>
        <a:defRPr sz="3600">
          <a:solidFill>
            <a:srgbClr val="98BAEB"/>
          </a:solidFill>
          <a:latin typeface="+mn-lt"/>
          <a:ea typeface="+mn-ea"/>
          <a:cs typeface="+mn-cs"/>
          <a:sym typeface="Monaco" charset="0"/>
        </a:defRPr>
      </a:lvl5pPr>
      <a:lvl6pPr marL="457200" algn="ctr" rtl="0" fontAlgn="base">
        <a:spcBef>
          <a:spcPts val="200"/>
        </a:spcBef>
        <a:spcAft>
          <a:spcPct val="0"/>
        </a:spcAft>
        <a:defRPr sz="3600">
          <a:solidFill>
            <a:srgbClr val="98BAEB"/>
          </a:solidFill>
          <a:latin typeface="+mn-lt"/>
          <a:ea typeface="+mn-ea"/>
          <a:cs typeface="+mn-cs"/>
          <a:sym typeface="Monaco" charset="0"/>
        </a:defRPr>
      </a:lvl6pPr>
      <a:lvl7pPr marL="914400" algn="ctr" rtl="0" fontAlgn="base">
        <a:spcBef>
          <a:spcPts val="200"/>
        </a:spcBef>
        <a:spcAft>
          <a:spcPct val="0"/>
        </a:spcAft>
        <a:defRPr sz="3600">
          <a:solidFill>
            <a:srgbClr val="98BAEB"/>
          </a:solidFill>
          <a:latin typeface="+mn-lt"/>
          <a:ea typeface="+mn-ea"/>
          <a:cs typeface="+mn-cs"/>
          <a:sym typeface="Monaco" charset="0"/>
        </a:defRPr>
      </a:lvl7pPr>
      <a:lvl8pPr marL="1371600" algn="ctr" rtl="0" fontAlgn="base">
        <a:spcBef>
          <a:spcPts val="200"/>
        </a:spcBef>
        <a:spcAft>
          <a:spcPct val="0"/>
        </a:spcAft>
        <a:defRPr sz="3600">
          <a:solidFill>
            <a:srgbClr val="98BAEB"/>
          </a:solidFill>
          <a:latin typeface="+mn-lt"/>
          <a:ea typeface="+mn-ea"/>
          <a:cs typeface="+mn-cs"/>
          <a:sym typeface="Monaco" charset="0"/>
        </a:defRPr>
      </a:lvl8pPr>
      <a:lvl9pPr marL="1828800" algn="ctr" rtl="0" fontAlgn="base">
        <a:spcBef>
          <a:spcPts val="200"/>
        </a:spcBef>
        <a:spcAft>
          <a:spcPct val="0"/>
        </a:spcAft>
        <a:defRPr sz="3600">
          <a:solidFill>
            <a:srgbClr val="98BAEB"/>
          </a:solidFill>
          <a:latin typeface="+mn-lt"/>
          <a:ea typeface="+mn-ea"/>
          <a:cs typeface="+mn-cs"/>
          <a:sym typeface="Monaco"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762000" y="7340600"/>
            <a:ext cx="11480800" cy="15748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Baskerville" charset="0"/>
              </a:rPr>
              <a:t>Click to edit Master title style</a:t>
            </a:r>
          </a:p>
        </p:txBody>
      </p:sp>
    </p:spTree>
  </p:cSld>
  <p:clrMap bg1="lt1" tx1="dk1" bg2="lt2" tx2="dk2" accent1="accent1" accent2="accent2" accent3="accent3" accent4="accent4" accent5="accent5" accent6="accent6" hlink="hlink" folHlink="folHlink"/>
  <p:sldLayoutIdLst>
    <p:sldLayoutId id="2147483729" r:id="rId1"/>
    <p:sldLayoutId id="2147483728" r:id="rId2"/>
    <p:sldLayoutId id="2147483727" r:id="rId3"/>
    <p:sldLayoutId id="2147483726" r:id="rId4"/>
    <p:sldLayoutId id="2147483725" r:id="rId5"/>
    <p:sldLayoutId id="2147483724" r:id="rId6"/>
    <p:sldLayoutId id="2147483723" r:id="rId7"/>
    <p:sldLayoutId id="2147483722" r:id="rId8"/>
    <p:sldLayoutId id="2147483721" r:id="rId9"/>
    <p:sldLayoutId id="2147483720" r:id="rId10"/>
    <p:sldLayoutId id="2147483719" r:id="rId11"/>
  </p:sldLayoutIdLst>
  <p:transition/>
  <p:txStyles>
    <p:titleStyle>
      <a:lvl1pPr algn="ctr" rtl="0" eaLnBrk="0" fontAlgn="base" hangingPunct="0">
        <a:spcBef>
          <a:spcPct val="0"/>
        </a:spcBef>
        <a:spcAft>
          <a:spcPct val="0"/>
        </a:spcAft>
        <a:defRPr sz="8400">
          <a:solidFill>
            <a:schemeClr val="tx1"/>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2pPr>
      <a:lvl3pPr algn="ctr" rtl="0" eaLnBrk="0" fontAlgn="base" hangingPunct="0">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3pPr>
      <a:lvl4pPr algn="ctr" rtl="0" eaLnBrk="0" fontAlgn="base" hangingPunct="0">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4pPr>
      <a:lvl5pPr algn="ctr" rtl="0" eaLnBrk="0" fontAlgn="base" hangingPunct="0">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5pPr>
      <a:lvl6pPr marL="457200" algn="ctr" rtl="0" fontAlgn="base">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6pPr>
      <a:lvl7pPr marL="914400" algn="ctr" rtl="0" fontAlgn="base">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7pPr>
      <a:lvl8pPr marL="1371600" algn="ctr" rtl="0" fontAlgn="base">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8pPr>
      <a:lvl9pPr marL="1828800" algn="ctr" rtl="0" fontAlgn="base">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9pPr>
    </p:titleStyle>
    <p:bodyStyle>
      <a:lvl1pPr marL="342900" indent="-342900" algn="ctr" rtl="0" eaLnBrk="0" fontAlgn="base" hangingPunct="0">
        <a:spcBef>
          <a:spcPct val="0"/>
        </a:spcBef>
        <a:spcAft>
          <a:spcPct val="0"/>
        </a:spcAft>
        <a:buChar char="•"/>
        <a:defRPr sz="4200" i="1">
          <a:solidFill>
            <a:schemeClr val="tx1"/>
          </a:solidFill>
          <a:latin typeface="+mn-lt"/>
          <a:ea typeface="+mn-ea"/>
          <a:cs typeface="+mn-cs"/>
          <a:sym typeface="Baskerville" charset="0"/>
        </a:defRPr>
      </a:lvl1pPr>
      <a:lvl2pPr marL="742950" indent="-285750" algn="ctr" rtl="0" eaLnBrk="0" fontAlgn="base" hangingPunct="0">
        <a:spcBef>
          <a:spcPct val="0"/>
        </a:spcBef>
        <a:spcAft>
          <a:spcPct val="0"/>
        </a:spcAft>
        <a:buChar char="–"/>
        <a:defRPr sz="4200" i="1">
          <a:solidFill>
            <a:schemeClr val="tx1"/>
          </a:solidFill>
          <a:latin typeface="+mn-lt"/>
          <a:ea typeface="+mn-ea"/>
          <a:sym typeface="Baskerville" charset="0"/>
        </a:defRPr>
      </a:lvl2pPr>
      <a:lvl3pPr marL="1143000" indent="-228600" algn="ctr" rtl="0" eaLnBrk="0" fontAlgn="base" hangingPunct="0">
        <a:spcBef>
          <a:spcPct val="0"/>
        </a:spcBef>
        <a:spcAft>
          <a:spcPct val="0"/>
        </a:spcAft>
        <a:buChar char="•"/>
        <a:defRPr sz="4200" i="1">
          <a:solidFill>
            <a:schemeClr val="tx1"/>
          </a:solidFill>
          <a:latin typeface="+mn-lt"/>
          <a:ea typeface="+mn-ea"/>
          <a:sym typeface="Baskerville" charset="0"/>
        </a:defRPr>
      </a:lvl3pPr>
      <a:lvl4pPr marL="1600200" indent="-228600" algn="ctr" rtl="0" eaLnBrk="0" fontAlgn="base" hangingPunct="0">
        <a:spcBef>
          <a:spcPct val="0"/>
        </a:spcBef>
        <a:spcAft>
          <a:spcPct val="0"/>
        </a:spcAft>
        <a:buChar char="–"/>
        <a:defRPr sz="4200" i="1">
          <a:solidFill>
            <a:schemeClr val="tx1"/>
          </a:solidFill>
          <a:latin typeface="+mn-lt"/>
          <a:ea typeface="+mn-ea"/>
          <a:sym typeface="Baskerville" charset="0"/>
        </a:defRPr>
      </a:lvl4pPr>
      <a:lvl5pPr marL="2057400" indent="-228600" algn="ctr" rtl="0" eaLnBrk="0" fontAlgn="base" hangingPunct="0">
        <a:spcBef>
          <a:spcPct val="0"/>
        </a:spcBef>
        <a:spcAft>
          <a:spcPct val="0"/>
        </a:spcAft>
        <a:buChar char="»"/>
        <a:defRPr sz="4200" i="1">
          <a:solidFill>
            <a:schemeClr val="tx1"/>
          </a:solidFill>
          <a:latin typeface="+mn-lt"/>
          <a:ea typeface="+mn-ea"/>
          <a:sym typeface="Baskerville" charset="0"/>
        </a:defRPr>
      </a:lvl5pPr>
      <a:lvl6pPr marL="457200" algn="ctr" rtl="0" fontAlgn="base">
        <a:spcBef>
          <a:spcPct val="0"/>
        </a:spcBef>
        <a:spcAft>
          <a:spcPct val="0"/>
        </a:spcAft>
        <a:defRPr sz="4200" i="1">
          <a:solidFill>
            <a:schemeClr val="tx1"/>
          </a:solidFill>
          <a:latin typeface="+mn-lt"/>
          <a:ea typeface="+mn-ea"/>
          <a:sym typeface="Baskerville" charset="0"/>
        </a:defRPr>
      </a:lvl6pPr>
      <a:lvl7pPr marL="914400" algn="ctr" rtl="0" fontAlgn="base">
        <a:spcBef>
          <a:spcPct val="0"/>
        </a:spcBef>
        <a:spcAft>
          <a:spcPct val="0"/>
        </a:spcAft>
        <a:defRPr sz="4200" i="1">
          <a:solidFill>
            <a:schemeClr val="tx1"/>
          </a:solidFill>
          <a:latin typeface="+mn-lt"/>
          <a:ea typeface="+mn-ea"/>
          <a:sym typeface="Baskerville" charset="0"/>
        </a:defRPr>
      </a:lvl7pPr>
      <a:lvl8pPr marL="1371600" algn="ctr" rtl="0" fontAlgn="base">
        <a:spcBef>
          <a:spcPct val="0"/>
        </a:spcBef>
        <a:spcAft>
          <a:spcPct val="0"/>
        </a:spcAft>
        <a:defRPr sz="4200" i="1">
          <a:solidFill>
            <a:schemeClr val="tx1"/>
          </a:solidFill>
          <a:latin typeface="+mn-lt"/>
          <a:ea typeface="+mn-ea"/>
          <a:sym typeface="Baskerville" charset="0"/>
        </a:defRPr>
      </a:lvl8pPr>
      <a:lvl9pPr marL="1828800" algn="ctr" rtl="0" fontAlgn="base">
        <a:spcBef>
          <a:spcPct val="0"/>
        </a:spcBef>
        <a:spcAft>
          <a:spcPct val="0"/>
        </a:spcAft>
        <a:defRPr sz="4200" i="1">
          <a:solidFill>
            <a:schemeClr val="tx1"/>
          </a:solidFill>
          <a:latin typeface="+mn-lt"/>
          <a:ea typeface="+mn-ea"/>
          <a:sym typeface="Baskerville"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635000" y="1384300"/>
            <a:ext cx="5359400" cy="33401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b" anchorCtr="0" compatLnSpc="1">
            <a:prstTxWarp prst="textNoShape">
              <a:avLst/>
            </a:prstTxWarp>
          </a:bodyPr>
          <a:lstStyle/>
          <a:p>
            <a:pPr lvl="0"/>
            <a:r>
              <a:rPr lang="en-US" altLang="zh-CN" smtClean="0">
                <a:sym typeface="Baskerville" charset="0"/>
              </a:rPr>
              <a:t>Click to edit Master title style</a:t>
            </a:r>
          </a:p>
        </p:txBody>
      </p:sp>
      <p:sp>
        <p:nvSpPr>
          <p:cNvPr id="6146" name="Rectangle 2"/>
          <p:cNvSpPr>
            <a:spLocks noGrp="1" noChangeArrowheads="1"/>
          </p:cNvSpPr>
          <p:nvPr>
            <p:ph type="body" idx="1"/>
          </p:nvPr>
        </p:nvSpPr>
        <p:spPr bwMode="auto">
          <a:xfrm>
            <a:off x="635000" y="5156200"/>
            <a:ext cx="5359400" cy="33274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t" anchorCtr="0" compatLnSpc="1">
            <a:prstTxWarp prst="textNoShape">
              <a:avLst/>
            </a:prstTxWarp>
          </a:bodyPr>
          <a:lstStyle/>
          <a:p>
            <a:pPr lvl="0"/>
            <a:r>
              <a:rPr lang="en-US" altLang="zh-CN" smtClean="0">
                <a:sym typeface="Baskerville" charset="0"/>
              </a:rPr>
              <a:t>Click to edit Master text styles</a:t>
            </a:r>
          </a:p>
          <a:p>
            <a:pPr lvl="1"/>
            <a:r>
              <a:rPr lang="en-US" altLang="zh-CN" smtClean="0">
                <a:sym typeface="Baskerville" charset="0"/>
              </a:rPr>
              <a:t>Second level</a:t>
            </a:r>
          </a:p>
          <a:p>
            <a:pPr lvl="2"/>
            <a:r>
              <a:rPr lang="en-US" altLang="zh-CN" smtClean="0">
                <a:sym typeface="Baskerville" charset="0"/>
              </a:rPr>
              <a:t>Third level</a:t>
            </a:r>
          </a:p>
          <a:p>
            <a:pPr lvl="3"/>
            <a:r>
              <a:rPr lang="en-US" altLang="zh-CN" smtClean="0">
                <a:sym typeface="Baskerville" charset="0"/>
              </a:rPr>
              <a:t>Fourth level</a:t>
            </a:r>
          </a:p>
          <a:p>
            <a:pPr lvl="4"/>
            <a:r>
              <a:rPr lang="en-US" altLang="zh-CN" smtClean="0">
                <a:sym typeface="Baskerville" charset="0"/>
              </a:rPr>
              <a:t>Fifth level</a:t>
            </a:r>
          </a:p>
        </p:txBody>
      </p:sp>
      <p:pic>
        <p:nvPicPr>
          <p:cNvPr id="6148"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84300" y="4876800"/>
            <a:ext cx="38481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0" r:id="rId1"/>
    <p:sldLayoutId id="2147483739" r:id="rId2"/>
    <p:sldLayoutId id="2147483738" r:id="rId3"/>
    <p:sldLayoutId id="2147483737" r:id="rId4"/>
    <p:sldLayoutId id="2147483736" r:id="rId5"/>
    <p:sldLayoutId id="2147483735" r:id="rId6"/>
    <p:sldLayoutId id="2147483734" r:id="rId7"/>
    <p:sldLayoutId id="2147483733" r:id="rId8"/>
    <p:sldLayoutId id="2147483732" r:id="rId9"/>
    <p:sldLayoutId id="2147483731" r:id="rId10"/>
    <p:sldLayoutId id="2147483730" r:id="rId11"/>
  </p:sldLayoutIdLst>
  <p:transition/>
  <p:txStyles>
    <p:titleStyle>
      <a:lvl1pPr algn="ctr" rtl="0" eaLnBrk="0" fontAlgn="base" hangingPunct="0">
        <a:spcBef>
          <a:spcPct val="0"/>
        </a:spcBef>
        <a:spcAft>
          <a:spcPct val="0"/>
        </a:spcAft>
        <a:defRPr sz="8400">
          <a:solidFill>
            <a:schemeClr val="tx1"/>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2pPr>
      <a:lvl3pPr algn="ctr" rtl="0" eaLnBrk="0" fontAlgn="base" hangingPunct="0">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3pPr>
      <a:lvl4pPr algn="ctr" rtl="0" eaLnBrk="0" fontAlgn="base" hangingPunct="0">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4pPr>
      <a:lvl5pPr algn="ctr" rtl="0" eaLnBrk="0" fontAlgn="base" hangingPunct="0">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5pPr>
      <a:lvl6pPr marL="457200" algn="ctr" rtl="0" fontAlgn="base">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6pPr>
      <a:lvl7pPr marL="914400" algn="ctr" rtl="0" fontAlgn="base">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7pPr>
      <a:lvl8pPr marL="1371600" algn="ctr" rtl="0" fontAlgn="base">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8pPr>
      <a:lvl9pPr marL="1828800" algn="ctr" rtl="0" fontAlgn="base">
        <a:spcBef>
          <a:spcPct val="0"/>
        </a:spcBef>
        <a:spcAft>
          <a:spcPct val="0"/>
        </a:spcAft>
        <a:defRPr sz="8400">
          <a:solidFill>
            <a:schemeClr val="tx1"/>
          </a:solidFill>
          <a:effectLst>
            <a:outerShdw blurRad="38100" dist="38100" dir="2700000" algn="tl">
              <a:srgbClr val="000000"/>
            </a:outerShdw>
          </a:effectLst>
          <a:latin typeface="Baskerville" charset="0"/>
          <a:ea typeface="华文宋体" charset="-122"/>
          <a:sym typeface="Baskerville" charset="0"/>
        </a:defRPr>
      </a:lvl9pPr>
    </p:titleStyle>
    <p:bodyStyle>
      <a:lvl1pPr marL="342900" indent="-342900" algn="ctr" rtl="0" eaLnBrk="0" fontAlgn="base" hangingPunct="0">
        <a:spcBef>
          <a:spcPct val="0"/>
        </a:spcBef>
        <a:spcAft>
          <a:spcPct val="0"/>
        </a:spcAft>
        <a:buChar char="•"/>
        <a:defRPr sz="3600" i="1">
          <a:solidFill>
            <a:schemeClr val="tx1"/>
          </a:solidFill>
          <a:latin typeface="+mn-lt"/>
          <a:ea typeface="+mn-ea"/>
          <a:cs typeface="+mn-cs"/>
          <a:sym typeface="Baskerville" charset="0"/>
        </a:defRPr>
      </a:lvl1pPr>
      <a:lvl2pPr marL="742950" indent="-285750" algn="ctr" rtl="0" eaLnBrk="0" fontAlgn="base" hangingPunct="0">
        <a:spcBef>
          <a:spcPct val="0"/>
        </a:spcBef>
        <a:spcAft>
          <a:spcPct val="0"/>
        </a:spcAft>
        <a:buChar char="–"/>
        <a:defRPr sz="3600" i="1">
          <a:solidFill>
            <a:schemeClr val="tx1"/>
          </a:solidFill>
          <a:latin typeface="+mn-lt"/>
          <a:ea typeface="+mn-ea"/>
          <a:sym typeface="Baskerville" charset="0"/>
        </a:defRPr>
      </a:lvl2pPr>
      <a:lvl3pPr marL="1143000" indent="-228600" algn="ctr" rtl="0" eaLnBrk="0" fontAlgn="base" hangingPunct="0">
        <a:spcBef>
          <a:spcPct val="0"/>
        </a:spcBef>
        <a:spcAft>
          <a:spcPct val="0"/>
        </a:spcAft>
        <a:buChar char="•"/>
        <a:defRPr sz="3600" i="1">
          <a:solidFill>
            <a:schemeClr val="tx1"/>
          </a:solidFill>
          <a:latin typeface="+mn-lt"/>
          <a:ea typeface="+mn-ea"/>
          <a:sym typeface="Baskerville" charset="0"/>
        </a:defRPr>
      </a:lvl3pPr>
      <a:lvl4pPr marL="1600200" indent="-228600" algn="ctr" rtl="0" eaLnBrk="0" fontAlgn="base" hangingPunct="0">
        <a:spcBef>
          <a:spcPct val="0"/>
        </a:spcBef>
        <a:spcAft>
          <a:spcPct val="0"/>
        </a:spcAft>
        <a:buChar char="–"/>
        <a:defRPr sz="3600" i="1">
          <a:solidFill>
            <a:schemeClr val="tx1"/>
          </a:solidFill>
          <a:latin typeface="+mn-lt"/>
          <a:ea typeface="+mn-ea"/>
          <a:sym typeface="Baskerville" charset="0"/>
        </a:defRPr>
      </a:lvl4pPr>
      <a:lvl5pPr marL="2057400" indent="-228600" algn="ctr" rtl="0" eaLnBrk="0" fontAlgn="base" hangingPunct="0">
        <a:spcBef>
          <a:spcPct val="0"/>
        </a:spcBef>
        <a:spcAft>
          <a:spcPct val="0"/>
        </a:spcAft>
        <a:buChar char="»"/>
        <a:defRPr sz="3600" i="1">
          <a:solidFill>
            <a:schemeClr val="tx1"/>
          </a:solidFill>
          <a:latin typeface="+mn-lt"/>
          <a:ea typeface="+mn-ea"/>
          <a:sym typeface="Baskerville" charset="0"/>
        </a:defRPr>
      </a:lvl5pPr>
      <a:lvl6pPr marL="457200" algn="ctr" rtl="0" fontAlgn="base">
        <a:spcBef>
          <a:spcPct val="0"/>
        </a:spcBef>
        <a:spcAft>
          <a:spcPct val="0"/>
        </a:spcAft>
        <a:defRPr sz="3600" i="1">
          <a:solidFill>
            <a:schemeClr val="tx1"/>
          </a:solidFill>
          <a:latin typeface="+mn-lt"/>
          <a:ea typeface="+mn-ea"/>
          <a:sym typeface="Baskerville" charset="0"/>
        </a:defRPr>
      </a:lvl6pPr>
      <a:lvl7pPr marL="914400" algn="ctr" rtl="0" fontAlgn="base">
        <a:spcBef>
          <a:spcPct val="0"/>
        </a:spcBef>
        <a:spcAft>
          <a:spcPct val="0"/>
        </a:spcAft>
        <a:defRPr sz="3600" i="1">
          <a:solidFill>
            <a:schemeClr val="tx1"/>
          </a:solidFill>
          <a:latin typeface="+mn-lt"/>
          <a:ea typeface="+mn-ea"/>
          <a:sym typeface="Baskerville" charset="0"/>
        </a:defRPr>
      </a:lvl7pPr>
      <a:lvl8pPr marL="1371600" algn="ctr" rtl="0" fontAlgn="base">
        <a:spcBef>
          <a:spcPct val="0"/>
        </a:spcBef>
        <a:spcAft>
          <a:spcPct val="0"/>
        </a:spcAft>
        <a:defRPr sz="3600" i="1">
          <a:solidFill>
            <a:schemeClr val="tx1"/>
          </a:solidFill>
          <a:latin typeface="+mn-lt"/>
          <a:ea typeface="+mn-ea"/>
          <a:sym typeface="Baskerville" charset="0"/>
        </a:defRPr>
      </a:lvl8pPr>
      <a:lvl9pPr marL="1828800" algn="ctr" rtl="0" fontAlgn="base">
        <a:spcBef>
          <a:spcPct val="0"/>
        </a:spcBef>
        <a:spcAft>
          <a:spcPct val="0"/>
        </a:spcAft>
        <a:defRPr sz="3600" i="1">
          <a:solidFill>
            <a:schemeClr val="tx1"/>
          </a:solidFill>
          <a:latin typeface="+mn-lt"/>
          <a:ea typeface="+mn-ea"/>
          <a:sym typeface="Baskerville"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762000" y="381000"/>
            <a:ext cx="11480800" cy="15240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Baskerville" charset="0"/>
              </a:rPr>
              <a:t>Click to edit Master title style</a:t>
            </a:r>
          </a:p>
        </p:txBody>
      </p:sp>
      <p:pic>
        <p:nvPicPr>
          <p:cNvPr id="717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5300" y="1968500"/>
            <a:ext cx="6946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1" r:id="rId1"/>
    <p:sldLayoutId id="2147483750" r:id="rId2"/>
    <p:sldLayoutId id="2147483749" r:id="rId3"/>
    <p:sldLayoutId id="2147483748" r:id="rId4"/>
    <p:sldLayoutId id="2147483747" r:id="rId5"/>
    <p:sldLayoutId id="2147483746" r:id="rId6"/>
    <p:sldLayoutId id="2147483745" r:id="rId7"/>
    <p:sldLayoutId id="2147483744" r:id="rId8"/>
    <p:sldLayoutId id="2147483743" r:id="rId9"/>
    <p:sldLayoutId id="2147483742" r:id="rId10"/>
    <p:sldLayoutId id="2147483741" r:id="rId11"/>
  </p:sldLayoutIdLst>
  <p:transition/>
  <p:txStyles>
    <p:titleStyle>
      <a:lvl1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2pPr>
      <a:lvl3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3pPr>
      <a:lvl4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4pPr>
      <a:lvl5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5pPr>
      <a:lvl6pPr marL="4572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6pPr>
      <a:lvl7pPr marL="9144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7pPr>
      <a:lvl8pPr marL="13716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8pPr>
      <a:lvl9pPr marL="18288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9pPr>
    </p:titleStyle>
    <p:bodyStyle>
      <a:lvl1pPr marL="889000" indent="-571500" algn="l" rtl="0" eaLnBrk="0" fontAlgn="base" hangingPunct="0">
        <a:spcBef>
          <a:spcPts val="2600"/>
        </a:spcBef>
        <a:spcAft>
          <a:spcPct val="0"/>
        </a:spcAft>
        <a:buSzPct val="54000"/>
        <a:buChar char="•"/>
        <a:defRPr sz="4200">
          <a:solidFill>
            <a:schemeClr val="tx1"/>
          </a:solidFill>
          <a:latin typeface="+mn-lt"/>
          <a:ea typeface="+mn-ea"/>
          <a:cs typeface="+mn-cs"/>
          <a:sym typeface="Baskerville" charset="0"/>
        </a:defRPr>
      </a:lvl1pPr>
      <a:lvl2pPr marL="1333500" indent="-571500" algn="l" rtl="0" eaLnBrk="0" fontAlgn="base" hangingPunct="0">
        <a:spcBef>
          <a:spcPts val="2600"/>
        </a:spcBef>
        <a:spcAft>
          <a:spcPct val="0"/>
        </a:spcAft>
        <a:buSzPct val="54000"/>
        <a:buChar char="•"/>
        <a:defRPr sz="4200">
          <a:solidFill>
            <a:schemeClr val="tx1"/>
          </a:solidFill>
          <a:latin typeface="+mn-lt"/>
          <a:ea typeface="+mn-ea"/>
          <a:sym typeface="Baskerville" charset="0"/>
        </a:defRPr>
      </a:lvl2pPr>
      <a:lvl3pPr marL="1778000" indent="-571500" algn="l" rtl="0" eaLnBrk="0" fontAlgn="base" hangingPunct="0">
        <a:spcBef>
          <a:spcPts val="2600"/>
        </a:spcBef>
        <a:spcAft>
          <a:spcPct val="0"/>
        </a:spcAft>
        <a:buSzPct val="54000"/>
        <a:buChar char="•"/>
        <a:defRPr sz="4200">
          <a:solidFill>
            <a:schemeClr val="tx1"/>
          </a:solidFill>
          <a:latin typeface="+mn-lt"/>
          <a:ea typeface="+mn-ea"/>
          <a:sym typeface="Baskerville" charset="0"/>
        </a:defRPr>
      </a:lvl3pPr>
      <a:lvl4pPr marL="2222500" indent="-571500" algn="l" rtl="0" eaLnBrk="0" fontAlgn="base" hangingPunct="0">
        <a:spcBef>
          <a:spcPts val="2600"/>
        </a:spcBef>
        <a:spcAft>
          <a:spcPct val="0"/>
        </a:spcAft>
        <a:buSzPct val="54000"/>
        <a:buChar char="•"/>
        <a:defRPr sz="4200">
          <a:solidFill>
            <a:schemeClr val="tx1"/>
          </a:solidFill>
          <a:latin typeface="+mn-lt"/>
          <a:ea typeface="+mn-ea"/>
          <a:sym typeface="Baskerville" charset="0"/>
        </a:defRPr>
      </a:lvl4pPr>
      <a:lvl5pPr marL="2667000" indent="-571500" algn="l" rtl="0" eaLnBrk="0" fontAlgn="base" hangingPunct="0">
        <a:spcBef>
          <a:spcPts val="2600"/>
        </a:spcBef>
        <a:spcAft>
          <a:spcPct val="0"/>
        </a:spcAft>
        <a:buSzPct val="54000"/>
        <a:buChar char="•"/>
        <a:defRPr sz="4200">
          <a:solidFill>
            <a:schemeClr val="tx1"/>
          </a:solidFill>
          <a:latin typeface="+mn-lt"/>
          <a:ea typeface="+mn-ea"/>
          <a:sym typeface="Baskerville" charset="0"/>
        </a:defRPr>
      </a:lvl5pPr>
      <a:lvl6pPr marL="3124200" indent="-571500" algn="l" rtl="0" fontAlgn="base">
        <a:spcBef>
          <a:spcPts val="2600"/>
        </a:spcBef>
        <a:spcAft>
          <a:spcPct val="0"/>
        </a:spcAft>
        <a:buSzPct val="54000"/>
        <a:buChar char="•"/>
        <a:defRPr sz="4200">
          <a:solidFill>
            <a:schemeClr val="tx1"/>
          </a:solidFill>
          <a:latin typeface="+mn-lt"/>
          <a:ea typeface="+mn-ea"/>
          <a:sym typeface="Baskerville" charset="0"/>
        </a:defRPr>
      </a:lvl6pPr>
      <a:lvl7pPr marL="3581400" indent="-571500" algn="l" rtl="0" fontAlgn="base">
        <a:spcBef>
          <a:spcPts val="2600"/>
        </a:spcBef>
        <a:spcAft>
          <a:spcPct val="0"/>
        </a:spcAft>
        <a:buSzPct val="54000"/>
        <a:buChar char="•"/>
        <a:defRPr sz="4200">
          <a:solidFill>
            <a:schemeClr val="tx1"/>
          </a:solidFill>
          <a:latin typeface="+mn-lt"/>
          <a:ea typeface="+mn-ea"/>
          <a:sym typeface="Baskerville" charset="0"/>
        </a:defRPr>
      </a:lvl7pPr>
      <a:lvl8pPr marL="4038600" indent="-571500" algn="l" rtl="0" fontAlgn="base">
        <a:spcBef>
          <a:spcPts val="2600"/>
        </a:spcBef>
        <a:spcAft>
          <a:spcPct val="0"/>
        </a:spcAft>
        <a:buSzPct val="54000"/>
        <a:buChar char="•"/>
        <a:defRPr sz="4200">
          <a:solidFill>
            <a:schemeClr val="tx1"/>
          </a:solidFill>
          <a:latin typeface="+mn-lt"/>
          <a:ea typeface="+mn-ea"/>
          <a:sym typeface="Baskerville" charset="0"/>
        </a:defRPr>
      </a:lvl8pPr>
      <a:lvl9pPr marL="4495800" indent="-571500" algn="l" rtl="0" fontAlgn="base">
        <a:spcBef>
          <a:spcPts val="2600"/>
        </a:spcBef>
        <a:spcAft>
          <a:spcPct val="0"/>
        </a:spcAft>
        <a:buSzPct val="54000"/>
        <a:buChar char="•"/>
        <a:defRPr sz="4200">
          <a:solidFill>
            <a:schemeClr val="tx1"/>
          </a:solidFill>
          <a:latin typeface="+mn-lt"/>
          <a:ea typeface="+mn-ea"/>
          <a:sym typeface="Baskerville"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5300" y="1968500"/>
            <a:ext cx="6946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title"/>
          </p:nvPr>
        </p:nvSpPr>
        <p:spPr bwMode="auto">
          <a:xfrm>
            <a:off x="762000" y="381000"/>
            <a:ext cx="11480800" cy="15240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Baskerville" charset="0"/>
              </a:rPr>
              <a:t>Click to edit Master title style</a:t>
            </a:r>
          </a:p>
        </p:txBody>
      </p:sp>
      <p:sp>
        <p:nvSpPr>
          <p:cNvPr id="8195" name="Rectangle 3"/>
          <p:cNvSpPr>
            <a:spLocks noGrp="1" noChangeArrowheads="1"/>
          </p:cNvSpPr>
          <p:nvPr>
            <p:ph type="body" idx="1"/>
          </p:nvPr>
        </p:nvSpPr>
        <p:spPr bwMode="auto">
          <a:xfrm>
            <a:off x="762000" y="2654300"/>
            <a:ext cx="5334000" cy="61468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Baskerville" charset="0"/>
              </a:rPr>
              <a:t>Click to edit Master text styles</a:t>
            </a:r>
          </a:p>
          <a:p>
            <a:pPr lvl="1"/>
            <a:r>
              <a:rPr lang="en-US" altLang="zh-CN" smtClean="0">
                <a:sym typeface="Baskerville" charset="0"/>
              </a:rPr>
              <a:t>Second level</a:t>
            </a:r>
          </a:p>
          <a:p>
            <a:pPr lvl="2"/>
            <a:r>
              <a:rPr lang="en-US" altLang="zh-CN" smtClean="0">
                <a:sym typeface="Baskerville" charset="0"/>
              </a:rPr>
              <a:t>Third level</a:t>
            </a:r>
          </a:p>
          <a:p>
            <a:pPr lvl="3"/>
            <a:r>
              <a:rPr lang="en-US" altLang="zh-CN" smtClean="0">
                <a:sym typeface="Baskerville" charset="0"/>
              </a:rPr>
              <a:t>Fourth level</a:t>
            </a:r>
          </a:p>
          <a:p>
            <a:pPr lvl="4"/>
            <a:r>
              <a:rPr lang="en-US" altLang="zh-CN" smtClean="0">
                <a:sym typeface="Baskerville" charset="0"/>
              </a:rPr>
              <a:t>Fifth level</a:t>
            </a:r>
          </a:p>
        </p:txBody>
      </p:sp>
    </p:spTree>
  </p:cSld>
  <p:clrMap bg1="lt1" tx1="dk1" bg2="lt2" tx2="dk2" accent1="accent1" accent2="accent2" accent3="accent3" accent4="accent4" accent5="accent5" accent6="accent6" hlink="hlink" folHlink="folHlink"/>
  <p:sldLayoutIdLst>
    <p:sldLayoutId id="2147483762" r:id="rId1"/>
    <p:sldLayoutId id="2147483761" r:id="rId2"/>
    <p:sldLayoutId id="2147483760" r:id="rId3"/>
    <p:sldLayoutId id="2147483759" r:id="rId4"/>
    <p:sldLayoutId id="2147483758" r:id="rId5"/>
    <p:sldLayoutId id="2147483757" r:id="rId6"/>
    <p:sldLayoutId id="2147483756" r:id="rId7"/>
    <p:sldLayoutId id="2147483755" r:id="rId8"/>
    <p:sldLayoutId id="2147483754" r:id="rId9"/>
    <p:sldLayoutId id="2147483753" r:id="rId10"/>
    <p:sldLayoutId id="2147483752" r:id="rId11"/>
  </p:sldLayoutIdLst>
  <p:transition/>
  <p:txStyles>
    <p:titleStyle>
      <a:lvl1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2pPr>
      <a:lvl3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3pPr>
      <a:lvl4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4pPr>
      <a:lvl5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5pPr>
      <a:lvl6pPr marL="4572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6pPr>
      <a:lvl7pPr marL="9144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7pPr>
      <a:lvl8pPr marL="13716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8pPr>
      <a:lvl9pPr marL="18288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9pPr>
    </p:titleStyle>
    <p:bodyStyle>
      <a:lvl1pPr marL="647700" indent="-381000" algn="l" rtl="0" eaLnBrk="0" fontAlgn="base" hangingPunct="0">
        <a:spcBef>
          <a:spcPts val="4800"/>
        </a:spcBef>
        <a:spcAft>
          <a:spcPct val="0"/>
        </a:spcAft>
        <a:buSzPct val="54000"/>
        <a:buChar char="•"/>
        <a:defRPr sz="3200">
          <a:solidFill>
            <a:schemeClr val="tx1"/>
          </a:solidFill>
          <a:latin typeface="+mn-lt"/>
          <a:ea typeface="+mn-ea"/>
          <a:cs typeface="+mn-cs"/>
          <a:sym typeface="Baskerville" charset="0"/>
        </a:defRPr>
      </a:lvl1pPr>
      <a:lvl2pPr marL="1092200" indent="-381000" algn="l" rtl="0" eaLnBrk="0" fontAlgn="base" hangingPunct="0">
        <a:spcBef>
          <a:spcPts val="4800"/>
        </a:spcBef>
        <a:spcAft>
          <a:spcPct val="0"/>
        </a:spcAft>
        <a:buSzPct val="54000"/>
        <a:buChar char="•"/>
        <a:defRPr sz="3200">
          <a:solidFill>
            <a:schemeClr val="tx1"/>
          </a:solidFill>
          <a:latin typeface="+mn-lt"/>
          <a:ea typeface="+mn-ea"/>
          <a:sym typeface="Baskerville" charset="0"/>
        </a:defRPr>
      </a:lvl2pPr>
      <a:lvl3pPr marL="1536700" indent="-381000" algn="l" rtl="0" eaLnBrk="0" fontAlgn="base" hangingPunct="0">
        <a:spcBef>
          <a:spcPts val="4800"/>
        </a:spcBef>
        <a:spcAft>
          <a:spcPct val="0"/>
        </a:spcAft>
        <a:buSzPct val="54000"/>
        <a:buChar char="•"/>
        <a:defRPr sz="3200">
          <a:solidFill>
            <a:schemeClr val="tx1"/>
          </a:solidFill>
          <a:latin typeface="+mn-lt"/>
          <a:ea typeface="+mn-ea"/>
          <a:sym typeface="Baskerville" charset="0"/>
        </a:defRPr>
      </a:lvl3pPr>
      <a:lvl4pPr marL="1981200" indent="-381000" algn="l" rtl="0" eaLnBrk="0" fontAlgn="base" hangingPunct="0">
        <a:spcBef>
          <a:spcPts val="4800"/>
        </a:spcBef>
        <a:spcAft>
          <a:spcPct val="0"/>
        </a:spcAft>
        <a:buSzPct val="54000"/>
        <a:buChar char="•"/>
        <a:defRPr sz="3200">
          <a:solidFill>
            <a:schemeClr val="tx1"/>
          </a:solidFill>
          <a:latin typeface="+mn-lt"/>
          <a:ea typeface="+mn-ea"/>
          <a:sym typeface="Baskerville" charset="0"/>
        </a:defRPr>
      </a:lvl4pPr>
      <a:lvl5pPr marL="2425700" indent="-381000" algn="l" rtl="0" eaLnBrk="0" fontAlgn="base" hangingPunct="0">
        <a:spcBef>
          <a:spcPts val="4800"/>
        </a:spcBef>
        <a:spcAft>
          <a:spcPct val="0"/>
        </a:spcAft>
        <a:buSzPct val="54000"/>
        <a:buChar char="•"/>
        <a:defRPr sz="3200">
          <a:solidFill>
            <a:schemeClr val="tx1"/>
          </a:solidFill>
          <a:latin typeface="+mn-lt"/>
          <a:ea typeface="+mn-ea"/>
          <a:sym typeface="Baskerville" charset="0"/>
        </a:defRPr>
      </a:lvl5pPr>
      <a:lvl6pPr marL="2882900" indent="-381000" algn="l" rtl="0" fontAlgn="base">
        <a:spcBef>
          <a:spcPts val="4800"/>
        </a:spcBef>
        <a:spcAft>
          <a:spcPct val="0"/>
        </a:spcAft>
        <a:buSzPct val="54000"/>
        <a:buChar char="•"/>
        <a:defRPr sz="3200">
          <a:solidFill>
            <a:schemeClr val="tx1"/>
          </a:solidFill>
          <a:latin typeface="+mn-lt"/>
          <a:ea typeface="+mn-ea"/>
          <a:sym typeface="Baskerville" charset="0"/>
        </a:defRPr>
      </a:lvl6pPr>
      <a:lvl7pPr marL="3340100" indent="-381000" algn="l" rtl="0" fontAlgn="base">
        <a:spcBef>
          <a:spcPts val="4800"/>
        </a:spcBef>
        <a:spcAft>
          <a:spcPct val="0"/>
        </a:spcAft>
        <a:buSzPct val="54000"/>
        <a:buChar char="•"/>
        <a:defRPr sz="3200">
          <a:solidFill>
            <a:schemeClr val="tx1"/>
          </a:solidFill>
          <a:latin typeface="+mn-lt"/>
          <a:ea typeface="+mn-ea"/>
          <a:sym typeface="Baskerville" charset="0"/>
        </a:defRPr>
      </a:lvl7pPr>
      <a:lvl8pPr marL="3797300" indent="-381000" algn="l" rtl="0" fontAlgn="base">
        <a:spcBef>
          <a:spcPts val="4800"/>
        </a:spcBef>
        <a:spcAft>
          <a:spcPct val="0"/>
        </a:spcAft>
        <a:buSzPct val="54000"/>
        <a:buChar char="•"/>
        <a:defRPr sz="3200">
          <a:solidFill>
            <a:schemeClr val="tx1"/>
          </a:solidFill>
          <a:latin typeface="+mn-lt"/>
          <a:ea typeface="+mn-ea"/>
          <a:sym typeface="Baskerville" charset="0"/>
        </a:defRPr>
      </a:lvl8pPr>
      <a:lvl9pPr marL="4254500" indent="-381000" algn="l" rtl="0" fontAlgn="base">
        <a:spcBef>
          <a:spcPts val="4800"/>
        </a:spcBef>
        <a:spcAft>
          <a:spcPct val="0"/>
        </a:spcAft>
        <a:buSzPct val="54000"/>
        <a:buChar char="•"/>
        <a:defRPr sz="3200">
          <a:solidFill>
            <a:schemeClr val="tx1"/>
          </a:solidFill>
          <a:latin typeface="+mn-lt"/>
          <a:ea typeface="+mn-ea"/>
          <a:sym typeface="Baskerville"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762000" y="381000"/>
            <a:ext cx="11480800" cy="15240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Baskerville" charset="0"/>
              </a:rPr>
              <a:t>Click to edit Master title style</a:t>
            </a:r>
          </a:p>
        </p:txBody>
      </p:sp>
      <p:sp>
        <p:nvSpPr>
          <p:cNvPr id="9218" name="Rectangle 2"/>
          <p:cNvSpPr>
            <a:spLocks noGrp="1" noChangeArrowheads="1"/>
          </p:cNvSpPr>
          <p:nvPr>
            <p:ph type="body" idx="1"/>
          </p:nvPr>
        </p:nvSpPr>
        <p:spPr bwMode="auto">
          <a:xfrm>
            <a:off x="762000" y="2654300"/>
            <a:ext cx="5334000" cy="6146800"/>
          </a:xfrm>
          <a:prstGeom prst="rect">
            <a:avLst/>
          </a:prstGeom>
          <a:noFill/>
          <a:ln w="12700">
            <a:noFill/>
            <a:miter lim="800000"/>
            <a:headEnd/>
            <a:tailEnd/>
          </a:ln>
          <a:effectLst>
            <a:outerShdw dist="38099" dir="2700000" algn="ctr" rotWithShape="0">
              <a:schemeClr val="bg2">
                <a:alpha val="89999"/>
              </a:schemeClr>
            </a:outerShdw>
          </a:effectLst>
        </p:spPr>
        <p:txBody>
          <a:bodyPr vert="horz" wrap="square" lIns="50800" tIns="50800" rIns="50800" bIns="50800" numCol="1" anchor="ctr" anchorCtr="0" compatLnSpc="1">
            <a:prstTxWarp prst="textNoShape">
              <a:avLst/>
            </a:prstTxWarp>
          </a:bodyPr>
          <a:lstStyle/>
          <a:p>
            <a:pPr lvl="0"/>
            <a:r>
              <a:rPr lang="en-US" altLang="zh-CN" smtClean="0">
                <a:sym typeface="Baskerville" charset="0"/>
              </a:rPr>
              <a:t>Click to edit Master text styles</a:t>
            </a:r>
          </a:p>
          <a:p>
            <a:pPr lvl="1"/>
            <a:r>
              <a:rPr lang="en-US" altLang="zh-CN" smtClean="0">
                <a:sym typeface="Baskerville" charset="0"/>
              </a:rPr>
              <a:t>Second level</a:t>
            </a:r>
          </a:p>
          <a:p>
            <a:pPr lvl="2"/>
            <a:r>
              <a:rPr lang="en-US" altLang="zh-CN" smtClean="0">
                <a:sym typeface="Baskerville" charset="0"/>
              </a:rPr>
              <a:t>Third level</a:t>
            </a:r>
          </a:p>
          <a:p>
            <a:pPr lvl="3"/>
            <a:r>
              <a:rPr lang="en-US" altLang="zh-CN" smtClean="0">
                <a:sym typeface="Baskerville" charset="0"/>
              </a:rPr>
              <a:t>Fourth level</a:t>
            </a:r>
          </a:p>
          <a:p>
            <a:pPr lvl="4"/>
            <a:r>
              <a:rPr lang="en-US" altLang="zh-CN" smtClean="0">
                <a:sym typeface="Baskerville" charset="0"/>
              </a:rPr>
              <a:t>Fifth level</a:t>
            </a:r>
          </a:p>
        </p:txBody>
      </p:sp>
      <p:pic>
        <p:nvPicPr>
          <p:cNvPr id="922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5300" y="1968500"/>
            <a:ext cx="6946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2" r:id="rId2"/>
    <p:sldLayoutId id="2147483771" r:id="rId3"/>
    <p:sldLayoutId id="2147483770" r:id="rId4"/>
    <p:sldLayoutId id="2147483769" r:id="rId5"/>
    <p:sldLayoutId id="2147483768" r:id="rId6"/>
    <p:sldLayoutId id="2147483767" r:id="rId7"/>
    <p:sldLayoutId id="2147483766" r:id="rId8"/>
    <p:sldLayoutId id="2147483765" r:id="rId9"/>
    <p:sldLayoutId id="2147483764" r:id="rId10"/>
    <p:sldLayoutId id="2147483763" r:id="rId11"/>
  </p:sldLayoutIdLst>
  <p:transition/>
  <p:txStyles>
    <p:titleStyle>
      <a:lvl1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2pPr>
      <a:lvl3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3pPr>
      <a:lvl4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4pPr>
      <a:lvl5pPr algn="ctr" rtl="0" eaLnBrk="0" fontAlgn="base" hangingPunct="0">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5pPr>
      <a:lvl6pPr marL="4572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6pPr>
      <a:lvl7pPr marL="9144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7pPr>
      <a:lvl8pPr marL="13716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8pPr>
      <a:lvl9pPr marL="1828800" algn="ctr" rtl="0" fontAlgn="base">
        <a:spcBef>
          <a:spcPct val="0"/>
        </a:spcBef>
        <a:spcAft>
          <a:spcPct val="0"/>
        </a:spcAft>
        <a:defRPr sz="6400">
          <a:solidFill>
            <a:schemeClr val="tx1"/>
          </a:solidFill>
          <a:effectLst>
            <a:outerShdw blurRad="38100" dist="38100" dir="2700000" algn="tl">
              <a:srgbClr val="000000"/>
            </a:outerShdw>
          </a:effectLst>
          <a:latin typeface="Baskerville" charset="0"/>
          <a:ea typeface="华文宋体" charset="-122"/>
          <a:sym typeface="Baskerville" charset="0"/>
        </a:defRPr>
      </a:lvl9pPr>
    </p:titleStyle>
    <p:bodyStyle>
      <a:lvl1pPr marL="647700" indent="-381000" algn="l" rtl="0" eaLnBrk="0" fontAlgn="base" hangingPunct="0">
        <a:spcBef>
          <a:spcPts val="4800"/>
        </a:spcBef>
        <a:spcAft>
          <a:spcPct val="0"/>
        </a:spcAft>
        <a:buSzPct val="54000"/>
        <a:buChar char="•"/>
        <a:defRPr sz="3200">
          <a:solidFill>
            <a:schemeClr val="tx1"/>
          </a:solidFill>
          <a:latin typeface="+mn-lt"/>
          <a:ea typeface="+mn-ea"/>
          <a:cs typeface="+mn-cs"/>
          <a:sym typeface="Baskerville" charset="0"/>
        </a:defRPr>
      </a:lvl1pPr>
      <a:lvl2pPr marL="1092200" indent="-381000" algn="l" rtl="0" eaLnBrk="0" fontAlgn="base" hangingPunct="0">
        <a:spcBef>
          <a:spcPts val="4800"/>
        </a:spcBef>
        <a:spcAft>
          <a:spcPct val="0"/>
        </a:spcAft>
        <a:buSzPct val="54000"/>
        <a:buChar char="•"/>
        <a:defRPr sz="3200">
          <a:solidFill>
            <a:schemeClr val="tx1"/>
          </a:solidFill>
          <a:latin typeface="+mn-lt"/>
          <a:ea typeface="+mn-ea"/>
          <a:sym typeface="Baskerville" charset="0"/>
        </a:defRPr>
      </a:lvl2pPr>
      <a:lvl3pPr marL="1536700" indent="-381000" algn="l" rtl="0" eaLnBrk="0" fontAlgn="base" hangingPunct="0">
        <a:spcBef>
          <a:spcPts val="4800"/>
        </a:spcBef>
        <a:spcAft>
          <a:spcPct val="0"/>
        </a:spcAft>
        <a:buSzPct val="54000"/>
        <a:buChar char="•"/>
        <a:defRPr sz="3200">
          <a:solidFill>
            <a:schemeClr val="tx1"/>
          </a:solidFill>
          <a:latin typeface="+mn-lt"/>
          <a:ea typeface="+mn-ea"/>
          <a:sym typeface="Baskerville" charset="0"/>
        </a:defRPr>
      </a:lvl3pPr>
      <a:lvl4pPr marL="1981200" indent="-381000" algn="l" rtl="0" eaLnBrk="0" fontAlgn="base" hangingPunct="0">
        <a:spcBef>
          <a:spcPts val="4800"/>
        </a:spcBef>
        <a:spcAft>
          <a:spcPct val="0"/>
        </a:spcAft>
        <a:buSzPct val="54000"/>
        <a:buChar char="•"/>
        <a:defRPr sz="3200">
          <a:solidFill>
            <a:schemeClr val="tx1"/>
          </a:solidFill>
          <a:latin typeface="+mn-lt"/>
          <a:ea typeface="+mn-ea"/>
          <a:sym typeface="Baskerville" charset="0"/>
        </a:defRPr>
      </a:lvl4pPr>
      <a:lvl5pPr marL="2425700" indent="-381000" algn="l" rtl="0" eaLnBrk="0" fontAlgn="base" hangingPunct="0">
        <a:spcBef>
          <a:spcPts val="4800"/>
        </a:spcBef>
        <a:spcAft>
          <a:spcPct val="0"/>
        </a:spcAft>
        <a:buSzPct val="54000"/>
        <a:buChar char="•"/>
        <a:defRPr sz="3200">
          <a:solidFill>
            <a:schemeClr val="tx1"/>
          </a:solidFill>
          <a:latin typeface="+mn-lt"/>
          <a:ea typeface="+mn-ea"/>
          <a:sym typeface="Baskerville" charset="0"/>
        </a:defRPr>
      </a:lvl5pPr>
      <a:lvl6pPr marL="2882900" indent="-381000" algn="l" rtl="0" fontAlgn="base">
        <a:spcBef>
          <a:spcPts val="4800"/>
        </a:spcBef>
        <a:spcAft>
          <a:spcPct val="0"/>
        </a:spcAft>
        <a:buSzPct val="54000"/>
        <a:buChar char="•"/>
        <a:defRPr sz="3200">
          <a:solidFill>
            <a:schemeClr val="tx1"/>
          </a:solidFill>
          <a:latin typeface="+mn-lt"/>
          <a:ea typeface="+mn-ea"/>
          <a:sym typeface="Baskerville" charset="0"/>
        </a:defRPr>
      </a:lvl6pPr>
      <a:lvl7pPr marL="3340100" indent="-381000" algn="l" rtl="0" fontAlgn="base">
        <a:spcBef>
          <a:spcPts val="4800"/>
        </a:spcBef>
        <a:spcAft>
          <a:spcPct val="0"/>
        </a:spcAft>
        <a:buSzPct val="54000"/>
        <a:buChar char="•"/>
        <a:defRPr sz="3200">
          <a:solidFill>
            <a:schemeClr val="tx1"/>
          </a:solidFill>
          <a:latin typeface="+mn-lt"/>
          <a:ea typeface="+mn-ea"/>
          <a:sym typeface="Baskerville" charset="0"/>
        </a:defRPr>
      </a:lvl7pPr>
      <a:lvl8pPr marL="3797300" indent="-381000" algn="l" rtl="0" fontAlgn="base">
        <a:spcBef>
          <a:spcPts val="4800"/>
        </a:spcBef>
        <a:spcAft>
          <a:spcPct val="0"/>
        </a:spcAft>
        <a:buSzPct val="54000"/>
        <a:buChar char="•"/>
        <a:defRPr sz="3200">
          <a:solidFill>
            <a:schemeClr val="tx1"/>
          </a:solidFill>
          <a:latin typeface="+mn-lt"/>
          <a:ea typeface="+mn-ea"/>
          <a:sym typeface="Baskerville" charset="0"/>
        </a:defRPr>
      </a:lvl8pPr>
      <a:lvl9pPr marL="4254500" indent="-381000" algn="l" rtl="0" fontAlgn="base">
        <a:spcBef>
          <a:spcPts val="4800"/>
        </a:spcBef>
        <a:spcAft>
          <a:spcPct val="0"/>
        </a:spcAft>
        <a:buSzPct val="54000"/>
        <a:buChar char="•"/>
        <a:defRPr sz="3200">
          <a:solidFill>
            <a:schemeClr val="tx1"/>
          </a:solidFill>
          <a:latin typeface="+mn-lt"/>
          <a:ea typeface="+mn-ea"/>
          <a:sym typeface="Baskerville"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2286000" y="1879600"/>
            <a:ext cx="8432800" cy="2603500"/>
          </a:xfrm>
        </p:spPr>
        <p:txBody>
          <a:bodyPr/>
          <a:lstStyle/>
          <a:p>
            <a:pPr eaLnBrk="1" hangingPunct="1">
              <a:defRPr/>
            </a:pPr>
            <a:r>
              <a:rPr lang="en-US" altLang="zh-CN" smtClean="0"/>
              <a:t>CADAL</a:t>
            </a:r>
            <a:r>
              <a:rPr lang="zh-CN" altLang="en-US" smtClean="0"/>
              <a:t>项目二期工作进展</a:t>
            </a:r>
          </a:p>
        </p:txBody>
      </p:sp>
      <p:sp>
        <p:nvSpPr>
          <p:cNvPr id="28674" name="Rectangle 2"/>
          <p:cNvSpPr>
            <a:spLocks noGrp="1" noChangeArrowheads="1"/>
          </p:cNvSpPr>
          <p:nvPr>
            <p:ph type="body" idx="1"/>
          </p:nvPr>
        </p:nvSpPr>
        <p:spPr>
          <a:xfrm>
            <a:off x="914400" y="5257800"/>
            <a:ext cx="11176000" cy="2120900"/>
          </a:xfrm>
        </p:spPr>
        <p:txBody>
          <a:bodyPr/>
          <a:lstStyle/>
          <a:p>
            <a:pPr marL="0" indent="0" eaLnBrk="1" hangingPunct="1">
              <a:buFontTx/>
              <a:buNone/>
              <a:defRPr/>
            </a:pPr>
            <a:r>
              <a:rPr lang="en-US" altLang="zh-CN" smtClean="0"/>
              <a:t>CADAL</a:t>
            </a:r>
            <a:r>
              <a:rPr lang="zh-CN" altLang="en-US" smtClean="0"/>
              <a:t>项目管理中心</a:t>
            </a:r>
          </a:p>
          <a:p>
            <a:pPr marL="0" indent="0" eaLnBrk="1" hangingPunct="1">
              <a:buFontTx/>
              <a:buNone/>
              <a:defRPr/>
            </a:pPr>
            <a:r>
              <a:rPr lang="en-US" altLang="zh-CN" smtClean="0"/>
              <a:t>2010.3.23 @ </a:t>
            </a:r>
            <a:r>
              <a:rPr lang="zh-CN" altLang="en-US" smtClean="0"/>
              <a:t>杭州</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lstStyle/>
          <a:p>
            <a:pPr eaLnBrk="1" hangingPunct="1">
              <a:defRPr/>
            </a:pPr>
            <a:r>
              <a:rPr lang="zh-CN" altLang="en-US" smtClean="0"/>
              <a:t>合作交流</a:t>
            </a:r>
          </a:p>
        </p:txBody>
      </p:sp>
      <p:sp>
        <p:nvSpPr>
          <p:cNvPr id="43010" name="Rectangle 2"/>
          <p:cNvSpPr>
            <a:spLocks noGrp="1" noChangeArrowheads="1"/>
          </p:cNvSpPr>
          <p:nvPr>
            <p:ph type="body" idx="1"/>
          </p:nvPr>
        </p:nvSpPr>
        <p:spPr>
          <a:xfrm>
            <a:off x="762000" y="2768600"/>
            <a:ext cx="11480800" cy="4699000"/>
          </a:xfrm>
        </p:spPr>
        <p:txBody>
          <a:bodyPr/>
          <a:lstStyle/>
          <a:p>
            <a:pPr marL="889000" eaLnBrk="1" hangingPunct="1">
              <a:buFontTx/>
              <a:buBlip>
                <a:blip r:embed="rId2"/>
              </a:buBlip>
              <a:defRPr/>
            </a:pPr>
            <a:r>
              <a:rPr lang="zh-CN" altLang="en-US" smtClean="0"/>
              <a:t>哥伦比亚大学进展</a:t>
            </a:r>
          </a:p>
          <a:p>
            <a:pPr marL="1333500" lvl="1" eaLnBrk="1" hangingPunct="1">
              <a:buFontTx/>
              <a:buBlip>
                <a:blip r:embed="rId2"/>
              </a:buBlip>
              <a:defRPr/>
            </a:pPr>
            <a:r>
              <a:rPr lang="zh-CN" altLang="en-US" sz="2400" smtClean="0"/>
              <a:t>查重数据：</a:t>
            </a:r>
            <a:r>
              <a:rPr lang="en-US" altLang="zh-CN" sz="2400" smtClean="0"/>
              <a:t>7161</a:t>
            </a:r>
            <a:r>
              <a:rPr lang="zh-CN" altLang="en-US" sz="2400" smtClean="0"/>
              <a:t>册</a:t>
            </a:r>
          </a:p>
          <a:p>
            <a:pPr marL="1333500" lvl="1" eaLnBrk="1" hangingPunct="1">
              <a:lnSpc>
                <a:spcPct val="50000"/>
              </a:lnSpc>
              <a:buFontTx/>
              <a:buBlip>
                <a:blip r:embed="rId2"/>
              </a:buBlip>
              <a:defRPr/>
            </a:pPr>
            <a:r>
              <a:rPr lang="zh-CN" altLang="en-US" sz="2400" smtClean="0"/>
              <a:t>通过数据：</a:t>
            </a:r>
            <a:r>
              <a:rPr lang="en-US" altLang="zh-CN" sz="2400" smtClean="0"/>
              <a:t>5537</a:t>
            </a:r>
            <a:r>
              <a:rPr lang="zh-CN" altLang="en-US" sz="2400" smtClean="0"/>
              <a:t>册</a:t>
            </a:r>
          </a:p>
          <a:p>
            <a:pPr marL="1333500" lvl="1" eaLnBrk="1" hangingPunct="1">
              <a:lnSpc>
                <a:spcPct val="50000"/>
              </a:lnSpc>
              <a:buFontTx/>
              <a:buBlip>
                <a:blip r:embed="rId2"/>
              </a:buBlip>
              <a:defRPr/>
            </a:pPr>
            <a:r>
              <a:rPr lang="en-US" altLang="zh-CN" sz="2400" smtClean="0"/>
              <a:t>5</a:t>
            </a:r>
            <a:r>
              <a:rPr lang="zh-CN" altLang="en-US" sz="2400" smtClean="0"/>
              <a:t>月初洽谈数字化步骤</a:t>
            </a:r>
          </a:p>
          <a:p>
            <a:pPr marL="1333500" lvl="1" eaLnBrk="1" hangingPunct="1">
              <a:lnSpc>
                <a:spcPct val="50000"/>
              </a:lnSpc>
              <a:buFontTx/>
              <a:buBlip>
                <a:blip r:embed="rId2"/>
              </a:buBlip>
              <a:defRPr/>
            </a:pPr>
            <a:r>
              <a:rPr lang="zh-CN" altLang="en-US" sz="2400" smtClean="0"/>
              <a:t>第二批缩微胶卷书目查重中：</a:t>
            </a:r>
          </a:p>
          <a:p>
            <a:pPr marL="1778000" lvl="2" eaLnBrk="1" hangingPunct="1">
              <a:lnSpc>
                <a:spcPct val="50000"/>
              </a:lnSpc>
              <a:buFontTx/>
              <a:buBlip>
                <a:blip r:embed="rId2"/>
              </a:buBlip>
              <a:defRPr/>
            </a:pPr>
            <a:r>
              <a:rPr lang="en-US" altLang="zh-CN" sz="2400" smtClean="0"/>
              <a:t>1900-1911 </a:t>
            </a:r>
            <a:r>
              <a:rPr lang="zh-CN" altLang="en-US" sz="2400" smtClean="0"/>
              <a:t>（</a:t>
            </a:r>
            <a:r>
              <a:rPr lang="en-US" altLang="zh-CN" sz="2400" smtClean="0"/>
              <a:t>124 </a:t>
            </a:r>
            <a:r>
              <a:rPr lang="zh-CN" altLang="en-US" sz="2400" smtClean="0"/>
              <a:t>种）</a:t>
            </a:r>
          </a:p>
          <a:p>
            <a:pPr marL="1778000" lvl="2" eaLnBrk="1" hangingPunct="1">
              <a:lnSpc>
                <a:spcPct val="50000"/>
              </a:lnSpc>
              <a:buFontTx/>
              <a:buBlip>
                <a:blip r:embed="rId2"/>
              </a:buBlip>
              <a:defRPr/>
            </a:pPr>
            <a:r>
              <a:rPr lang="en-US" altLang="zh-CN" sz="2400" smtClean="0"/>
              <a:t>1912-1922 </a:t>
            </a:r>
            <a:r>
              <a:rPr lang="zh-CN" altLang="en-US" sz="2400" smtClean="0"/>
              <a:t>（</a:t>
            </a:r>
            <a:r>
              <a:rPr lang="en-US" altLang="zh-CN" sz="2400" smtClean="0"/>
              <a:t>257 </a:t>
            </a:r>
            <a:r>
              <a:rPr lang="zh-CN" altLang="en-US" sz="2400" smtClean="0"/>
              <a:t>种）</a:t>
            </a:r>
          </a:p>
          <a:p>
            <a:pPr marL="1778000" lvl="2" eaLnBrk="1" hangingPunct="1">
              <a:lnSpc>
                <a:spcPct val="50000"/>
              </a:lnSpc>
              <a:buFontTx/>
              <a:buBlip>
                <a:blip r:embed="rId2"/>
              </a:buBlip>
              <a:defRPr/>
            </a:pPr>
            <a:r>
              <a:rPr lang="en-US" altLang="zh-CN" sz="2400" smtClean="0"/>
              <a:t>1923-1949 </a:t>
            </a:r>
            <a:r>
              <a:rPr lang="zh-CN" altLang="en-US" sz="2400" smtClean="0"/>
              <a:t>（</a:t>
            </a:r>
            <a:r>
              <a:rPr lang="en-US" altLang="zh-CN" sz="2400" smtClean="0"/>
              <a:t>2846 </a:t>
            </a:r>
            <a:r>
              <a:rPr lang="zh-CN" altLang="en-US" sz="2400" smtClean="0"/>
              <a:t>种）</a:t>
            </a:r>
          </a:p>
        </p:txBody>
      </p:sp>
    </p:spTree>
  </p:cSld>
  <p:clrMapOvr>
    <a:masterClrMapping/>
  </p:clrMapOvr>
  <p:transition spd="med">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p:txBody>
          <a:bodyPr/>
          <a:lstStyle/>
          <a:p>
            <a:pPr eaLnBrk="1" hangingPunct="1">
              <a:defRPr/>
            </a:pPr>
            <a:r>
              <a:rPr lang="zh-CN" altLang="en-US" smtClean="0"/>
              <a:t>组织建设</a:t>
            </a:r>
          </a:p>
        </p:txBody>
      </p:sp>
      <p:sp>
        <p:nvSpPr>
          <p:cNvPr id="44034" name="Rectangle 2"/>
          <p:cNvSpPr>
            <a:spLocks noGrp="1" noChangeArrowheads="1"/>
          </p:cNvSpPr>
          <p:nvPr>
            <p:ph type="body" idx="1"/>
          </p:nvPr>
        </p:nvSpPr>
        <p:spPr>
          <a:xfrm>
            <a:off x="914400" y="2451100"/>
            <a:ext cx="11176000" cy="6299200"/>
          </a:xfrm>
        </p:spPr>
        <p:txBody>
          <a:bodyPr/>
          <a:lstStyle/>
          <a:p>
            <a:pPr marL="889000" eaLnBrk="1" hangingPunct="1">
              <a:buFontTx/>
              <a:buBlip>
                <a:blip r:embed="rId3"/>
              </a:buBlip>
              <a:defRPr/>
            </a:pPr>
            <a:r>
              <a:rPr lang="zh-CN" altLang="en-US" sz="3600" smtClean="0"/>
              <a:t>教育部数字图书馆工程研究中心顺利验收</a:t>
            </a:r>
          </a:p>
          <a:p>
            <a:pPr marL="889000" eaLnBrk="1" hangingPunct="1">
              <a:buFontTx/>
              <a:buBlip>
                <a:blip r:embed="rId3"/>
              </a:buBlip>
              <a:defRPr/>
            </a:pPr>
            <a:r>
              <a:rPr lang="zh-CN" altLang="en-US" sz="3600" smtClean="0">
                <a:latin typeface="Heiti SC Light" charset="0"/>
                <a:sym typeface="Heiti SC Light" charset="0"/>
              </a:rPr>
              <a:t>数据中心建设</a:t>
            </a:r>
            <a:endParaRPr lang="zh-CN" altLang="en-US" sz="3600" smtClean="0">
              <a:solidFill>
                <a:srgbClr val="000000"/>
              </a:solidFill>
              <a:latin typeface="Heiti SC Light" charset="0"/>
              <a:sym typeface="Heiti SC Light" charset="0"/>
            </a:endParaRPr>
          </a:p>
          <a:p>
            <a:pPr marL="1333500" lvl="1" eaLnBrk="1" hangingPunct="1">
              <a:buFontTx/>
              <a:buBlip>
                <a:blip r:embed="rId3"/>
              </a:buBlip>
              <a:defRPr/>
            </a:pPr>
            <a:r>
              <a:rPr lang="zh-CN" altLang="en-US" sz="2400" smtClean="0"/>
              <a:t>清华大学图书馆</a:t>
            </a:r>
          </a:p>
          <a:p>
            <a:pPr marL="1333500" lvl="1" eaLnBrk="1" hangingPunct="1">
              <a:lnSpc>
                <a:spcPct val="50000"/>
              </a:lnSpc>
              <a:buFontTx/>
              <a:buBlip>
                <a:blip r:embed="rId3"/>
              </a:buBlip>
              <a:defRPr/>
            </a:pPr>
            <a:r>
              <a:rPr lang="zh-CN" altLang="en-US" sz="2400" smtClean="0"/>
              <a:t>上海交通大学图书馆</a:t>
            </a:r>
          </a:p>
          <a:p>
            <a:pPr marL="1333500" lvl="1" eaLnBrk="1" hangingPunct="1">
              <a:lnSpc>
                <a:spcPct val="50000"/>
              </a:lnSpc>
              <a:buFontTx/>
              <a:buBlip>
                <a:blip r:embed="rId3"/>
              </a:buBlip>
              <a:defRPr/>
            </a:pPr>
            <a:r>
              <a:rPr lang="zh-CN" altLang="en-US" sz="2400" smtClean="0"/>
              <a:t>中山大学图书馆</a:t>
            </a:r>
          </a:p>
          <a:p>
            <a:pPr marL="1333500" lvl="1" eaLnBrk="1" hangingPunct="1">
              <a:lnSpc>
                <a:spcPct val="50000"/>
              </a:lnSpc>
              <a:buFontTx/>
              <a:buBlip>
                <a:blip r:embed="rId3"/>
              </a:buBlip>
              <a:defRPr/>
            </a:pPr>
            <a:r>
              <a:rPr lang="zh-CN" altLang="en-US" sz="2400" smtClean="0"/>
              <a:t>西安交通大学图书馆</a:t>
            </a:r>
          </a:p>
          <a:p>
            <a:pPr marL="1333500" lvl="1" eaLnBrk="1" hangingPunct="1">
              <a:lnSpc>
                <a:spcPct val="50000"/>
              </a:lnSpc>
              <a:buFontTx/>
              <a:buBlip>
                <a:blip r:embed="rId3"/>
              </a:buBlip>
              <a:defRPr/>
            </a:pPr>
            <a:r>
              <a:rPr lang="zh-CN" altLang="en-US" sz="2400" smtClean="0"/>
              <a:t>四川大学图书馆</a:t>
            </a:r>
          </a:p>
          <a:p>
            <a:pPr marL="1333500" lvl="1" eaLnBrk="1" hangingPunct="1">
              <a:lnSpc>
                <a:spcPct val="50000"/>
              </a:lnSpc>
              <a:buFontTx/>
              <a:buBlip>
                <a:blip r:embed="rId3"/>
              </a:buBlip>
              <a:defRPr/>
            </a:pPr>
            <a:r>
              <a:rPr lang="zh-CN" altLang="en-US" sz="2400" smtClean="0"/>
              <a:t>东北师范大学图书馆</a:t>
            </a:r>
          </a:p>
          <a:p>
            <a:pPr marL="1333500" lvl="1" eaLnBrk="1" hangingPunct="1">
              <a:lnSpc>
                <a:spcPct val="50000"/>
              </a:lnSpc>
              <a:buFontTx/>
              <a:buBlip>
                <a:blip r:embed="rId3"/>
              </a:buBlip>
              <a:defRPr/>
            </a:pPr>
            <a:r>
              <a:rPr lang="zh-CN" altLang="en-US" sz="2400" smtClean="0"/>
              <a:t>湖北省数字图书馆</a:t>
            </a: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additive="base">
                                        <p:cTn id="7" dur="500" fill="hold"/>
                                        <p:tgtEl>
                                          <p:spTgt spid="440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4">
                                            <p:txEl>
                                              <p:pRg st="1" end="1"/>
                                            </p:txEl>
                                          </p:spTgt>
                                        </p:tgtEl>
                                        <p:attrNameLst>
                                          <p:attrName>style.visibility</p:attrName>
                                        </p:attrNameLst>
                                      </p:cBhvr>
                                      <p:to>
                                        <p:strVal val="visible"/>
                                      </p:to>
                                    </p:set>
                                    <p:anim calcmode="lin" valueType="num">
                                      <p:cBhvr additive="base">
                                        <p:cTn id="13" dur="500" fill="hold"/>
                                        <p:tgtEl>
                                          <p:spTgt spid="4403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4">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4034">
                                            <p:txEl>
                                              <p:pRg st="2" end="2"/>
                                            </p:txEl>
                                          </p:spTgt>
                                        </p:tgtEl>
                                        <p:attrNameLst>
                                          <p:attrName>style.visibility</p:attrName>
                                        </p:attrNameLst>
                                      </p:cBhvr>
                                      <p:to>
                                        <p:strVal val="visible"/>
                                      </p:to>
                                    </p:set>
                                    <p:anim calcmode="lin" valueType="num">
                                      <p:cBhvr additive="base">
                                        <p:cTn id="17" dur="500" fill="hold"/>
                                        <p:tgtEl>
                                          <p:spTgt spid="4403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4034">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4034">
                                            <p:txEl>
                                              <p:pRg st="3" end="3"/>
                                            </p:txEl>
                                          </p:spTgt>
                                        </p:tgtEl>
                                        <p:attrNameLst>
                                          <p:attrName>style.visibility</p:attrName>
                                        </p:attrNameLst>
                                      </p:cBhvr>
                                      <p:to>
                                        <p:strVal val="visible"/>
                                      </p:to>
                                    </p:set>
                                    <p:anim calcmode="lin" valueType="num">
                                      <p:cBhvr additive="base">
                                        <p:cTn id="21" dur="500" fill="hold"/>
                                        <p:tgtEl>
                                          <p:spTgt spid="4403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4034">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4034">
                                            <p:txEl>
                                              <p:pRg st="4" end="4"/>
                                            </p:txEl>
                                          </p:spTgt>
                                        </p:tgtEl>
                                        <p:attrNameLst>
                                          <p:attrName>style.visibility</p:attrName>
                                        </p:attrNameLst>
                                      </p:cBhvr>
                                      <p:to>
                                        <p:strVal val="visible"/>
                                      </p:to>
                                    </p:set>
                                    <p:anim calcmode="lin" valueType="num">
                                      <p:cBhvr additive="base">
                                        <p:cTn id="25" dur="500" fill="hold"/>
                                        <p:tgtEl>
                                          <p:spTgt spid="4403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034">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4034">
                                            <p:txEl>
                                              <p:pRg st="5" end="5"/>
                                            </p:txEl>
                                          </p:spTgt>
                                        </p:tgtEl>
                                        <p:attrNameLst>
                                          <p:attrName>style.visibility</p:attrName>
                                        </p:attrNameLst>
                                      </p:cBhvr>
                                      <p:to>
                                        <p:strVal val="visible"/>
                                      </p:to>
                                    </p:set>
                                    <p:anim calcmode="lin" valueType="num">
                                      <p:cBhvr additive="base">
                                        <p:cTn id="29" dur="500" fill="hold"/>
                                        <p:tgtEl>
                                          <p:spTgt spid="44034">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4034">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4034">
                                            <p:txEl>
                                              <p:pRg st="6" end="6"/>
                                            </p:txEl>
                                          </p:spTgt>
                                        </p:tgtEl>
                                        <p:attrNameLst>
                                          <p:attrName>style.visibility</p:attrName>
                                        </p:attrNameLst>
                                      </p:cBhvr>
                                      <p:to>
                                        <p:strVal val="visible"/>
                                      </p:to>
                                    </p:set>
                                    <p:anim calcmode="lin" valueType="num">
                                      <p:cBhvr additive="base">
                                        <p:cTn id="33" dur="500" fill="hold"/>
                                        <p:tgtEl>
                                          <p:spTgt spid="44034">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4034">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4034">
                                            <p:txEl>
                                              <p:pRg st="7" end="7"/>
                                            </p:txEl>
                                          </p:spTgt>
                                        </p:tgtEl>
                                        <p:attrNameLst>
                                          <p:attrName>style.visibility</p:attrName>
                                        </p:attrNameLst>
                                      </p:cBhvr>
                                      <p:to>
                                        <p:strVal val="visible"/>
                                      </p:to>
                                    </p:set>
                                    <p:anim calcmode="lin" valueType="num">
                                      <p:cBhvr additive="base">
                                        <p:cTn id="37" dur="500" fill="hold"/>
                                        <p:tgtEl>
                                          <p:spTgt spid="44034">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034">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4034">
                                            <p:txEl>
                                              <p:pRg st="8" end="8"/>
                                            </p:txEl>
                                          </p:spTgt>
                                        </p:tgtEl>
                                        <p:attrNameLst>
                                          <p:attrName>style.visibility</p:attrName>
                                        </p:attrNameLst>
                                      </p:cBhvr>
                                      <p:to>
                                        <p:strVal val="visible"/>
                                      </p:to>
                                    </p:set>
                                    <p:anim calcmode="lin" valueType="num">
                                      <p:cBhvr additive="base">
                                        <p:cTn id="41" dur="500" fill="hold"/>
                                        <p:tgtEl>
                                          <p:spTgt spid="44034">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403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p:txBody>
          <a:bodyPr/>
          <a:lstStyle/>
          <a:p>
            <a:pPr eaLnBrk="1" hangingPunct="1">
              <a:defRPr/>
            </a:pPr>
            <a:r>
              <a:rPr lang="zh-CN" altLang="en-US" smtClean="0"/>
              <a:t>组织建设</a:t>
            </a:r>
          </a:p>
        </p:txBody>
      </p:sp>
      <p:sp>
        <p:nvSpPr>
          <p:cNvPr id="46082" name="Rectangle 2"/>
          <p:cNvSpPr>
            <a:spLocks noGrp="1" noChangeArrowheads="1"/>
          </p:cNvSpPr>
          <p:nvPr>
            <p:ph type="body" idx="1"/>
          </p:nvPr>
        </p:nvSpPr>
        <p:spPr>
          <a:xfrm>
            <a:off x="762000" y="2501900"/>
            <a:ext cx="11480800" cy="6121400"/>
          </a:xfrm>
        </p:spPr>
        <p:txBody>
          <a:bodyPr/>
          <a:lstStyle/>
          <a:p>
            <a:pPr marL="889000" eaLnBrk="1" hangingPunct="1">
              <a:buFontTx/>
              <a:buBlip>
                <a:blip r:embed="rId2"/>
              </a:buBlip>
              <a:defRPr/>
            </a:pPr>
            <a:r>
              <a:rPr lang="zh-CN" altLang="en-US" smtClean="0">
                <a:latin typeface="Heiti SC Light" charset="0"/>
                <a:sym typeface="Heiti SC Light" charset="0"/>
              </a:rPr>
              <a:t>工作组建设</a:t>
            </a:r>
            <a:endParaRPr lang="zh-CN" altLang="en-US" sz="1400" smtClean="0">
              <a:solidFill>
                <a:srgbClr val="000000"/>
              </a:solidFill>
              <a:latin typeface="Heiti SC Light" charset="0"/>
              <a:sym typeface="Heiti SC Light" charset="0"/>
            </a:endParaRPr>
          </a:p>
          <a:p>
            <a:pPr marL="1333500" lvl="1" eaLnBrk="1" hangingPunct="1">
              <a:buFontTx/>
              <a:buBlip>
                <a:blip r:embed="rId2"/>
              </a:buBlip>
              <a:defRPr/>
            </a:pPr>
            <a:r>
              <a:rPr lang="zh-CN" altLang="en-US" smtClean="0"/>
              <a:t>资源建设工作组：武汉大学牵头</a:t>
            </a:r>
          </a:p>
          <a:p>
            <a:pPr marL="1333500" lvl="1" eaLnBrk="1" hangingPunct="1">
              <a:buFontTx/>
              <a:buBlip>
                <a:blip r:embed="rId2"/>
              </a:buBlip>
              <a:defRPr/>
            </a:pPr>
            <a:r>
              <a:rPr lang="zh-CN" altLang="en-US" smtClean="0"/>
              <a:t>培训工作组：上海交通大学牵头</a:t>
            </a:r>
          </a:p>
          <a:p>
            <a:pPr marL="1333500" lvl="1" eaLnBrk="1" hangingPunct="1">
              <a:buFontTx/>
              <a:buBlip>
                <a:blip r:embed="rId2"/>
              </a:buBlip>
              <a:defRPr/>
            </a:pPr>
            <a:r>
              <a:rPr lang="zh-CN" altLang="en-US" smtClean="0"/>
              <a:t>技术工作组：西安交通大学牵头</a:t>
            </a:r>
          </a:p>
          <a:p>
            <a:pPr marL="1333500" lvl="1" eaLnBrk="1" hangingPunct="1">
              <a:buFontTx/>
              <a:buBlip>
                <a:blip r:embed="rId2"/>
              </a:buBlip>
              <a:defRPr/>
            </a:pPr>
            <a:r>
              <a:rPr lang="zh-CN" altLang="en-US" smtClean="0"/>
              <a:t>服务工作组：重庆大学牵头</a:t>
            </a:r>
          </a:p>
          <a:p>
            <a:pPr marL="1333500" lvl="1" eaLnBrk="1" hangingPunct="1">
              <a:buFontTx/>
              <a:buBlip>
                <a:blip r:embed="rId2"/>
              </a:buBlip>
              <a:defRPr/>
            </a:pPr>
            <a:r>
              <a:rPr lang="zh-CN" altLang="en-US" smtClean="0"/>
              <a:t>标准规范组</a:t>
            </a:r>
          </a:p>
        </p:txBody>
      </p:sp>
    </p:spTree>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a:lstStyle/>
          <a:p>
            <a:pPr eaLnBrk="1" hangingPunct="1">
              <a:defRPr/>
            </a:pPr>
            <a:r>
              <a:rPr lang="zh-CN" altLang="en-US" smtClean="0"/>
              <a:t>组织建设</a:t>
            </a:r>
          </a:p>
        </p:txBody>
      </p:sp>
      <p:sp>
        <p:nvSpPr>
          <p:cNvPr id="47106" name="Rectangle 2"/>
          <p:cNvSpPr>
            <a:spLocks noGrp="1" noChangeArrowheads="1"/>
          </p:cNvSpPr>
          <p:nvPr>
            <p:ph type="body" idx="1"/>
          </p:nvPr>
        </p:nvSpPr>
        <p:spPr>
          <a:xfrm>
            <a:off x="1001713" y="2305050"/>
            <a:ext cx="11176000" cy="1428750"/>
          </a:xfrm>
        </p:spPr>
        <p:txBody>
          <a:bodyPr/>
          <a:lstStyle/>
          <a:p>
            <a:pPr marL="889000" eaLnBrk="1" hangingPunct="1">
              <a:buFontTx/>
              <a:buBlip>
                <a:blip r:embed="rId2"/>
              </a:buBlip>
              <a:defRPr/>
            </a:pPr>
            <a:r>
              <a:rPr lang="zh-CN" altLang="en-US" dirty="0" smtClean="0"/>
              <a:t>资源建设工作组：武汉大学牵头	</a:t>
            </a:r>
            <a:endParaRPr lang="zh-CN" altLang="en-US" sz="2400" dirty="0" smtClean="0">
              <a:latin typeface="Lucida Grande" charset="0"/>
              <a:sym typeface="Lucida Grande" charset="0"/>
            </a:endParaRPr>
          </a:p>
          <a:p>
            <a:pPr marL="889000" eaLnBrk="1" hangingPunct="1">
              <a:lnSpc>
                <a:spcPts val="1600"/>
              </a:lnSpc>
              <a:spcBef>
                <a:spcPts val="500"/>
              </a:spcBef>
              <a:defRPr/>
            </a:pPr>
            <a:endParaRPr lang="en-US" altLang="zh-CN" sz="2400" dirty="0" smtClean="0">
              <a:latin typeface="Lucida Grande" charset="0"/>
              <a:sym typeface="Lucida Grande" charset="0"/>
            </a:endParaRPr>
          </a:p>
        </p:txBody>
      </p:sp>
      <p:graphicFrame>
        <p:nvGraphicFramePr>
          <p:cNvPr id="47107" name="Group 3"/>
          <p:cNvGraphicFramePr>
            <a:graphicFrameLocks noGrp="1"/>
          </p:cNvGraphicFramePr>
          <p:nvPr/>
        </p:nvGraphicFramePr>
        <p:xfrm>
          <a:off x="3873500" y="3733800"/>
          <a:ext cx="5246688" cy="2933700"/>
        </p:xfrm>
        <a:graphic>
          <a:graphicData uri="http://schemas.openxmlformats.org/drawingml/2006/table">
            <a:tbl>
              <a:tblPr/>
              <a:tblGrid>
                <a:gridCol w="2624138">
                  <a:extLst>
                    <a:ext uri="{9D8B030D-6E8A-4147-A177-3AD203B41FA5}">
                      <a16:colId xmlns:a16="http://schemas.microsoft.com/office/drawing/2014/main" val="20000"/>
                    </a:ext>
                  </a:extLst>
                </a:gridCol>
                <a:gridCol w="2622550">
                  <a:extLst>
                    <a:ext uri="{9D8B030D-6E8A-4147-A177-3AD203B41FA5}">
                      <a16:colId xmlns:a16="http://schemas.microsoft.com/office/drawing/2014/main" val="20001"/>
                    </a:ext>
                  </a:extLst>
                </a:gridCol>
              </a:tblGrid>
              <a:tr h="482600">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单位</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联系人	</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武汉大学图书馆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Baskerville" charset="0"/>
                          <a:ea typeface="华文宋体" charset="-122"/>
                          <a:sym typeface="Baskerville" charset="0"/>
                        </a:rPr>
                        <a:t>张洪元</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3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厦门大学图书馆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钟建法</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3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复旦大学图书馆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龙向洋</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3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北京大学图书馆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陈体仁</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26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浙江大学图书馆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张军</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p:txBody>
          <a:bodyPr/>
          <a:lstStyle/>
          <a:p>
            <a:pPr eaLnBrk="1" hangingPunct="1">
              <a:defRPr/>
            </a:pPr>
            <a:r>
              <a:rPr lang="zh-CN" altLang="en-US" smtClean="0"/>
              <a:t>组织建设</a:t>
            </a:r>
          </a:p>
        </p:txBody>
      </p:sp>
      <p:sp>
        <p:nvSpPr>
          <p:cNvPr id="48130" name="Rectangle 2"/>
          <p:cNvSpPr>
            <a:spLocks noGrp="1" noChangeArrowheads="1"/>
          </p:cNvSpPr>
          <p:nvPr>
            <p:ph type="body" idx="1"/>
          </p:nvPr>
        </p:nvSpPr>
        <p:spPr>
          <a:xfrm>
            <a:off x="914400" y="2400300"/>
            <a:ext cx="11176000" cy="977900"/>
          </a:xfrm>
        </p:spPr>
        <p:txBody>
          <a:bodyPr/>
          <a:lstStyle/>
          <a:p>
            <a:pPr marL="889000" eaLnBrk="1" hangingPunct="1">
              <a:buFontTx/>
              <a:buBlip>
                <a:blip r:embed="rId2"/>
              </a:buBlip>
              <a:defRPr/>
            </a:pPr>
            <a:r>
              <a:rPr lang="zh-CN" altLang="en-US" smtClean="0"/>
              <a:t>培训工作组：上海交通大学牵头</a:t>
            </a:r>
          </a:p>
        </p:txBody>
      </p:sp>
      <p:graphicFrame>
        <p:nvGraphicFramePr>
          <p:cNvPr id="48131" name="Group 3"/>
          <p:cNvGraphicFramePr>
            <a:graphicFrameLocks noGrp="1"/>
          </p:cNvGraphicFramePr>
          <p:nvPr/>
        </p:nvGraphicFramePr>
        <p:xfrm>
          <a:off x="3873500" y="3733800"/>
          <a:ext cx="5246688" cy="2908300"/>
        </p:xfrm>
        <a:graphic>
          <a:graphicData uri="http://schemas.openxmlformats.org/drawingml/2006/table">
            <a:tbl>
              <a:tblPr/>
              <a:tblGrid>
                <a:gridCol w="2624138">
                  <a:extLst>
                    <a:ext uri="{9D8B030D-6E8A-4147-A177-3AD203B41FA5}">
                      <a16:colId xmlns:a16="http://schemas.microsoft.com/office/drawing/2014/main" val="20000"/>
                    </a:ext>
                  </a:extLst>
                </a:gridCol>
                <a:gridCol w="2622550">
                  <a:extLst>
                    <a:ext uri="{9D8B030D-6E8A-4147-A177-3AD203B41FA5}">
                      <a16:colId xmlns:a16="http://schemas.microsoft.com/office/drawing/2014/main" val="20001"/>
                    </a:ext>
                  </a:extLst>
                </a:gridCol>
              </a:tblGrid>
              <a:tr h="482600">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单位</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联系人	</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Baskerville" charset="0"/>
                          <a:ea typeface="华文宋体" charset="-122"/>
                          <a:sym typeface="Baskerville" charset="0"/>
                        </a:rPr>
                        <a:t>上海交大图书馆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Baskerville" charset="0"/>
                          <a:ea typeface="华文宋体" charset="-122"/>
                          <a:sym typeface="Baskerville" charset="0"/>
                        </a:rPr>
                        <a:t>郭晶</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3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武汉大学图书馆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Baskerville" charset="0"/>
                          <a:ea typeface="华文宋体" charset="-122"/>
                          <a:sym typeface="Baskerville" charset="0"/>
                        </a:rPr>
                        <a:t>洪正国</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南京大学图书馆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朱影</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26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复旦大学图书馆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张彧</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26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东南大学图书馆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常娥</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p:txBody>
          <a:bodyPr/>
          <a:lstStyle/>
          <a:p>
            <a:pPr eaLnBrk="1" hangingPunct="1">
              <a:defRPr/>
            </a:pPr>
            <a:r>
              <a:rPr lang="zh-CN" altLang="en-US" smtClean="0"/>
              <a:t>组织建设</a:t>
            </a:r>
          </a:p>
        </p:txBody>
      </p:sp>
      <p:sp>
        <p:nvSpPr>
          <p:cNvPr id="49154" name="Rectangle 2"/>
          <p:cNvSpPr>
            <a:spLocks noGrp="1" noChangeArrowheads="1"/>
          </p:cNvSpPr>
          <p:nvPr>
            <p:ph type="body" idx="1"/>
          </p:nvPr>
        </p:nvSpPr>
        <p:spPr>
          <a:xfrm>
            <a:off x="914400" y="2438400"/>
            <a:ext cx="11176000" cy="927100"/>
          </a:xfrm>
        </p:spPr>
        <p:txBody>
          <a:bodyPr/>
          <a:lstStyle/>
          <a:p>
            <a:pPr marL="889000" eaLnBrk="1" hangingPunct="1">
              <a:buFontTx/>
              <a:buBlip>
                <a:blip r:embed="rId2"/>
              </a:buBlip>
              <a:defRPr/>
            </a:pPr>
            <a:r>
              <a:rPr lang="zh-CN" altLang="en-US" smtClean="0"/>
              <a:t>技术工作组：西安交通大学牵头</a:t>
            </a:r>
          </a:p>
        </p:txBody>
      </p:sp>
      <p:graphicFrame>
        <p:nvGraphicFramePr>
          <p:cNvPr id="49155" name="Group 3"/>
          <p:cNvGraphicFramePr>
            <a:graphicFrameLocks noGrp="1"/>
          </p:cNvGraphicFramePr>
          <p:nvPr/>
        </p:nvGraphicFramePr>
        <p:xfrm>
          <a:off x="3873500" y="3733800"/>
          <a:ext cx="5246688" cy="2933700"/>
        </p:xfrm>
        <a:graphic>
          <a:graphicData uri="http://schemas.openxmlformats.org/drawingml/2006/table">
            <a:tbl>
              <a:tblPr/>
              <a:tblGrid>
                <a:gridCol w="2624138">
                  <a:extLst>
                    <a:ext uri="{9D8B030D-6E8A-4147-A177-3AD203B41FA5}">
                      <a16:colId xmlns:a16="http://schemas.microsoft.com/office/drawing/2014/main" val="20000"/>
                    </a:ext>
                  </a:extLst>
                </a:gridCol>
                <a:gridCol w="2622550">
                  <a:extLst>
                    <a:ext uri="{9D8B030D-6E8A-4147-A177-3AD203B41FA5}">
                      <a16:colId xmlns:a16="http://schemas.microsoft.com/office/drawing/2014/main" val="20001"/>
                    </a:ext>
                  </a:extLst>
                </a:gridCol>
              </a:tblGrid>
              <a:tr h="482600">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单位</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联系人	</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西安交大图书馆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Baskerville" charset="0"/>
                          <a:ea typeface="华文宋体" charset="-122"/>
                          <a:sym typeface="Baskerville" charset="0"/>
                        </a:rPr>
                        <a:t>肖小勃</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3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武汉大学图书馆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黄元凯</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3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南京大学图书馆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沈奎林</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3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北京大学图书馆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刘秀文</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26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四川大学图书馆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张盛强</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p:txBody>
          <a:bodyPr/>
          <a:lstStyle/>
          <a:p>
            <a:pPr eaLnBrk="1" hangingPunct="1">
              <a:defRPr/>
            </a:pPr>
            <a:r>
              <a:rPr lang="zh-CN" altLang="en-US" smtClean="0"/>
              <a:t>组织建设</a:t>
            </a:r>
          </a:p>
        </p:txBody>
      </p:sp>
      <p:sp>
        <p:nvSpPr>
          <p:cNvPr id="50178" name="Rectangle 2"/>
          <p:cNvSpPr>
            <a:spLocks noGrp="1" noChangeArrowheads="1"/>
          </p:cNvSpPr>
          <p:nvPr>
            <p:ph type="body" idx="1"/>
          </p:nvPr>
        </p:nvSpPr>
        <p:spPr>
          <a:xfrm>
            <a:off x="914400" y="2451100"/>
            <a:ext cx="11176000" cy="914400"/>
          </a:xfrm>
        </p:spPr>
        <p:txBody>
          <a:bodyPr/>
          <a:lstStyle/>
          <a:p>
            <a:pPr marL="889000" eaLnBrk="1" hangingPunct="1">
              <a:buFontTx/>
              <a:buBlip>
                <a:blip r:embed="rId2"/>
              </a:buBlip>
              <a:defRPr/>
            </a:pPr>
            <a:r>
              <a:rPr lang="zh-CN" altLang="en-US" smtClean="0"/>
              <a:t>服务工作组：重庆大学牵头</a:t>
            </a:r>
          </a:p>
        </p:txBody>
      </p:sp>
      <p:graphicFrame>
        <p:nvGraphicFramePr>
          <p:cNvPr id="50179" name="Group 3"/>
          <p:cNvGraphicFramePr>
            <a:graphicFrameLocks noGrp="1"/>
          </p:cNvGraphicFramePr>
          <p:nvPr/>
        </p:nvGraphicFramePr>
        <p:xfrm>
          <a:off x="3873500" y="3733800"/>
          <a:ext cx="5246688" cy="2933700"/>
        </p:xfrm>
        <a:graphic>
          <a:graphicData uri="http://schemas.openxmlformats.org/drawingml/2006/table">
            <a:tbl>
              <a:tblPr/>
              <a:tblGrid>
                <a:gridCol w="2624138">
                  <a:extLst>
                    <a:ext uri="{9D8B030D-6E8A-4147-A177-3AD203B41FA5}">
                      <a16:colId xmlns:a16="http://schemas.microsoft.com/office/drawing/2014/main" val="20000"/>
                    </a:ext>
                  </a:extLst>
                </a:gridCol>
                <a:gridCol w="2622550">
                  <a:extLst>
                    <a:ext uri="{9D8B030D-6E8A-4147-A177-3AD203B41FA5}">
                      <a16:colId xmlns:a16="http://schemas.microsoft.com/office/drawing/2014/main" val="20001"/>
                    </a:ext>
                  </a:extLst>
                </a:gridCol>
              </a:tblGrid>
              <a:tr h="482600">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单位</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联系人	</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重庆大学图书馆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Baskerville" charset="0"/>
                          <a:ea typeface="华文宋体" charset="-122"/>
                          <a:sym typeface="Baskerville" charset="0"/>
                        </a:rPr>
                        <a:t>魏群义</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3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四川大学图书馆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王兴伦</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3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华东师大图书馆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胡小菁</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3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青海师大图书馆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刘文祖</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2600">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南昌大学图书馆</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Pct val="54000"/>
                        <a:buFontTx/>
                        <a:buNone/>
                        <a:tabLst/>
                      </a:pPr>
                      <a:r>
                        <a:rPr kumimoji="0" lang="zh-CN" altLang="en-US" sz="2400" b="0" i="0" u="none" strike="noStrike" cap="none" normalizeH="0" baseline="0" smtClean="0">
                          <a:ln>
                            <a:noFill/>
                          </a:ln>
                          <a:solidFill>
                            <a:schemeClr val="tx1"/>
                          </a:solidFill>
                          <a:effectLst/>
                          <a:latin typeface="Lucida Grande" charset="0"/>
                          <a:ea typeface="华文宋体" charset="-122"/>
                          <a:sym typeface="Lucida Grande" charset="0"/>
                        </a:rPr>
                        <a:t>袁芳</a:t>
                      </a:r>
                    </a:p>
                  </a:txBody>
                  <a:tcPr marL="50800" marR="50800" marT="50800" marB="50800" anchor="ctr" horzOverflow="overflow">
                    <a:lnL w="25400" cap="flat" cmpd="sng" algn="ctr">
                      <a:solidFill>
                        <a:srgbClr val="35302F"/>
                      </a:solidFill>
                      <a:prstDash val="solid"/>
                      <a:round/>
                      <a:headEnd type="none" w="med" len="med"/>
                      <a:tailEnd type="none" w="med" len="med"/>
                    </a:lnL>
                    <a:lnR w="25400" cap="flat" cmpd="sng" algn="ctr">
                      <a:solidFill>
                        <a:srgbClr val="35302F"/>
                      </a:solidFill>
                      <a:prstDash val="solid"/>
                      <a:round/>
                      <a:headEnd type="none" w="med" len="med"/>
                      <a:tailEnd type="none" w="med" len="med"/>
                    </a:lnR>
                    <a:lnT w="25400" cap="flat" cmpd="sng" algn="ctr">
                      <a:solidFill>
                        <a:srgbClr val="35302F"/>
                      </a:solidFill>
                      <a:prstDash val="solid"/>
                      <a:round/>
                      <a:headEnd type="none" w="med" len="med"/>
                      <a:tailEnd type="none" w="med" len="med"/>
                    </a:lnT>
                    <a:lnB w="25400" cap="flat" cmpd="sng" algn="ctr">
                      <a:solidFill>
                        <a:srgbClr val="35302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p:txBody>
          <a:bodyPr/>
          <a:lstStyle/>
          <a:p>
            <a:pPr eaLnBrk="1" hangingPunct="1">
              <a:defRPr/>
            </a:pPr>
            <a:r>
              <a:rPr lang="zh-CN" altLang="en-US" smtClean="0"/>
              <a:t>法律建设</a:t>
            </a:r>
          </a:p>
        </p:txBody>
      </p:sp>
      <p:sp>
        <p:nvSpPr>
          <p:cNvPr id="51202" name="Rectangle 2"/>
          <p:cNvSpPr>
            <a:spLocks noGrp="1" noChangeArrowheads="1"/>
          </p:cNvSpPr>
          <p:nvPr>
            <p:ph type="body" idx="1"/>
          </p:nvPr>
        </p:nvSpPr>
        <p:spPr>
          <a:xfrm>
            <a:off x="914400" y="2451100"/>
            <a:ext cx="11176000" cy="6299200"/>
          </a:xfrm>
        </p:spPr>
        <p:txBody>
          <a:bodyPr/>
          <a:lstStyle/>
          <a:p>
            <a:pPr marL="889000" eaLnBrk="1" hangingPunct="1">
              <a:buFontTx/>
              <a:buBlip>
                <a:blip r:embed="rId3"/>
              </a:buBlip>
              <a:defRPr/>
            </a:pPr>
            <a:r>
              <a:rPr lang="zh-CN" altLang="en-US" sz="3600" smtClean="0">
                <a:latin typeface="Heiti SC Light" charset="0"/>
                <a:sym typeface="Heiti SC Light" charset="0"/>
              </a:rPr>
              <a:t>公益性数字图书馆知识产权解决方案研究启动</a:t>
            </a:r>
          </a:p>
          <a:p>
            <a:pPr marL="889000" eaLnBrk="1" hangingPunct="1">
              <a:buFontTx/>
              <a:buBlip>
                <a:blip r:embed="rId3"/>
              </a:buBlip>
              <a:defRPr/>
            </a:pPr>
            <a:r>
              <a:rPr lang="en-US" altLang="zh-CN" sz="3600" smtClean="0">
                <a:latin typeface="Heiti SC Light" charset="0"/>
                <a:sym typeface="Heiti SC Light" charset="0"/>
              </a:rPr>
              <a:t>CADAL</a:t>
            </a:r>
            <a:r>
              <a:rPr lang="zh-CN" altLang="en-US" sz="3600" smtClean="0">
                <a:latin typeface="Heiti SC Light" charset="0"/>
                <a:sym typeface="Heiti SC Light" charset="0"/>
              </a:rPr>
              <a:t>项目法律顾问</a:t>
            </a:r>
            <a:r>
              <a:rPr lang="en-US" altLang="zh-CN" sz="3600" smtClean="0">
                <a:latin typeface="Heiti SC Light" charset="0"/>
                <a:sym typeface="Heiti SC Light" charset="0"/>
              </a:rPr>
              <a:t>——</a:t>
            </a:r>
            <a:r>
              <a:rPr lang="zh-CN" altLang="en-US" sz="3600" smtClean="0">
                <a:latin typeface="Heiti SC Light" charset="0"/>
                <a:sym typeface="Heiti SC Light" charset="0"/>
              </a:rPr>
              <a:t>儒毅律师事务所建议：</a:t>
            </a:r>
          </a:p>
          <a:p>
            <a:pPr marL="1333500" lvl="1" eaLnBrk="1" hangingPunct="1">
              <a:buFontTx/>
              <a:buBlip>
                <a:blip r:embed="rId3"/>
              </a:buBlip>
              <a:defRPr/>
            </a:pPr>
            <a:r>
              <a:rPr lang="en-US" altLang="zh-CN" sz="2400" smtClean="0">
                <a:solidFill>
                  <a:srgbClr val="000000"/>
                </a:solidFill>
                <a:latin typeface="Heiti SC Light" charset="0"/>
                <a:sym typeface="Heiti SC Light" charset="0"/>
              </a:rPr>
              <a:t>CADAL</a:t>
            </a:r>
            <a:r>
              <a:rPr lang="zh-CN" altLang="en-US" sz="2400" smtClean="0">
                <a:solidFill>
                  <a:srgbClr val="000000"/>
                </a:solidFill>
                <a:latin typeface="Heiti SC Light" charset="0"/>
                <a:sym typeface="Heiti SC Light" charset="0"/>
              </a:rPr>
              <a:t>项目管理中心与各参建单位建立的法律关系为技术合同法律关系</a:t>
            </a:r>
          </a:p>
          <a:p>
            <a:pPr marL="1333500" lvl="1" eaLnBrk="1" hangingPunct="1">
              <a:buFontTx/>
              <a:buBlip>
                <a:blip r:embed="rId3"/>
              </a:buBlip>
              <a:defRPr/>
            </a:pPr>
            <a:r>
              <a:rPr lang="zh-CN" altLang="en-US" sz="2400" smtClean="0">
                <a:solidFill>
                  <a:srgbClr val="000000"/>
                </a:solidFill>
                <a:latin typeface="Heiti SC Light" charset="0"/>
                <a:sym typeface="Heiti SC Light" charset="0"/>
              </a:rPr>
              <a:t>使用</a:t>
            </a:r>
            <a:r>
              <a:rPr lang="en-US" altLang="zh-CN" sz="2400" smtClean="0">
                <a:solidFill>
                  <a:srgbClr val="000000"/>
                </a:solidFill>
                <a:latin typeface="Heiti SC Light" charset="0"/>
                <a:sym typeface="Heiti SC Light" charset="0"/>
              </a:rPr>
              <a:t>《CADAL</a:t>
            </a:r>
            <a:r>
              <a:rPr lang="zh-CN" altLang="en-US" sz="2400" smtClean="0">
                <a:solidFill>
                  <a:srgbClr val="000000"/>
                </a:solidFill>
                <a:latin typeface="Heiti SC Light" charset="0"/>
                <a:sym typeface="Heiti SC Light" charset="0"/>
              </a:rPr>
              <a:t>项目技术服务合同（范本）</a:t>
            </a:r>
            <a:r>
              <a:rPr lang="en-US" altLang="zh-CN" sz="2400" smtClean="0">
                <a:solidFill>
                  <a:srgbClr val="000000"/>
                </a:solidFill>
                <a:latin typeface="Heiti SC Light" charset="0"/>
                <a:sym typeface="Heiti SC Light" charset="0"/>
              </a:rPr>
              <a:t>》</a:t>
            </a:r>
            <a:r>
              <a:rPr lang="zh-CN" altLang="en-US" sz="2400" smtClean="0">
                <a:solidFill>
                  <a:srgbClr val="000000"/>
                </a:solidFill>
                <a:latin typeface="Heiti SC Light" charset="0"/>
                <a:sym typeface="Heiti SC Light" charset="0"/>
              </a:rPr>
              <a:t>作为签约范本。</a:t>
            </a:r>
          </a:p>
          <a:p>
            <a:pPr marL="1333500" lvl="1" eaLnBrk="1" hangingPunct="1">
              <a:buFontTx/>
              <a:buBlip>
                <a:blip r:embed="rId3"/>
              </a:buBlip>
              <a:defRPr/>
            </a:pPr>
            <a:r>
              <a:rPr lang="zh-CN" altLang="en-US" sz="2400" smtClean="0">
                <a:solidFill>
                  <a:srgbClr val="000000"/>
                </a:solidFill>
                <a:latin typeface="Heiti SC Light" charset="0"/>
                <a:sym typeface="Heiti SC Light" charset="0"/>
              </a:rPr>
              <a:t>双方应及时履行通知义务和保密义务。</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 calcmode="lin" valueType="num">
                                      <p:cBhvr additive="base">
                                        <p:cTn id="7" dur="500" fill="hold"/>
                                        <p:tgtEl>
                                          <p:spTgt spid="512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2">
                                            <p:txEl>
                                              <p:pRg st="1" end="1"/>
                                            </p:txEl>
                                          </p:spTgt>
                                        </p:tgtEl>
                                        <p:attrNameLst>
                                          <p:attrName>style.visibility</p:attrName>
                                        </p:attrNameLst>
                                      </p:cBhvr>
                                      <p:to>
                                        <p:strVal val="visible"/>
                                      </p:to>
                                    </p:set>
                                    <p:anim calcmode="lin" valueType="num">
                                      <p:cBhvr additive="base">
                                        <p:cTn id="13" dur="500" fill="hold"/>
                                        <p:tgtEl>
                                          <p:spTgt spid="5120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2">
                                            <p:txEl>
                                              <p:pRg st="2" end="2"/>
                                            </p:txEl>
                                          </p:spTgt>
                                        </p:tgtEl>
                                        <p:attrNameLst>
                                          <p:attrName>style.visibility</p:attrName>
                                        </p:attrNameLst>
                                      </p:cBhvr>
                                      <p:to>
                                        <p:strVal val="visible"/>
                                      </p:to>
                                    </p:set>
                                    <p:anim calcmode="lin" valueType="num">
                                      <p:cBhvr additive="base">
                                        <p:cTn id="19" dur="500" fill="hold"/>
                                        <p:tgtEl>
                                          <p:spTgt spid="5120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2">
                                            <p:txEl>
                                              <p:pRg st="3" end="3"/>
                                            </p:txEl>
                                          </p:spTgt>
                                        </p:tgtEl>
                                        <p:attrNameLst>
                                          <p:attrName>style.visibility</p:attrName>
                                        </p:attrNameLst>
                                      </p:cBhvr>
                                      <p:to>
                                        <p:strVal val="visible"/>
                                      </p:to>
                                    </p:set>
                                    <p:anim calcmode="lin" valueType="num">
                                      <p:cBhvr additive="base">
                                        <p:cTn id="25" dur="500" fill="hold"/>
                                        <p:tgtEl>
                                          <p:spTgt spid="5120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2">
                                            <p:txEl>
                                              <p:pRg st="4" end="4"/>
                                            </p:txEl>
                                          </p:spTgt>
                                        </p:tgtEl>
                                        <p:attrNameLst>
                                          <p:attrName>style.visibility</p:attrName>
                                        </p:attrNameLst>
                                      </p:cBhvr>
                                      <p:to>
                                        <p:strVal val="visible"/>
                                      </p:to>
                                    </p:set>
                                    <p:anim calcmode="lin" valueType="num">
                                      <p:cBhvr additive="base">
                                        <p:cTn id="31" dur="500" fill="hold"/>
                                        <p:tgtEl>
                                          <p:spTgt spid="5120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bldLvl="5"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p:txBody>
          <a:bodyPr/>
          <a:lstStyle/>
          <a:p>
            <a:pPr eaLnBrk="1" hangingPunct="1">
              <a:tabLst>
                <a:tab pos="1219200" algn="l"/>
              </a:tabLst>
              <a:defRPr/>
            </a:pPr>
            <a:r>
              <a:rPr lang="zh-CN" altLang="en-US" smtClean="0">
                <a:ea typeface="宋体" charset="-122"/>
              </a:rPr>
              <a:t>感谢支持！</a:t>
            </a: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p:txBody>
          <a:bodyPr/>
          <a:lstStyle/>
          <a:p>
            <a:pPr eaLnBrk="1" hangingPunct="1">
              <a:defRPr/>
            </a:pPr>
            <a:r>
              <a:rPr lang="zh-CN" altLang="en-US" smtClean="0"/>
              <a:t>汇报内容</a:t>
            </a:r>
          </a:p>
        </p:txBody>
      </p:sp>
      <p:sp>
        <p:nvSpPr>
          <p:cNvPr id="29698" name="Rectangle 2"/>
          <p:cNvSpPr>
            <a:spLocks noGrp="1" noChangeArrowheads="1"/>
          </p:cNvSpPr>
          <p:nvPr>
            <p:ph type="body" idx="1"/>
          </p:nvPr>
        </p:nvSpPr>
        <p:spPr>
          <a:xfrm>
            <a:off x="762000" y="2540000"/>
            <a:ext cx="11480800" cy="6159500"/>
          </a:xfrm>
        </p:spPr>
        <p:txBody>
          <a:bodyPr/>
          <a:lstStyle/>
          <a:p>
            <a:pPr marL="889000" eaLnBrk="1" hangingPunct="1">
              <a:buFontTx/>
              <a:buBlip>
                <a:blip r:embed="rId2"/>
              </a:buBlip>
              <a:defRPr/>
            </a:pPr>
            <a:r>
              <a:rPr lang="zh-CN" altLang="en-US" smtClean="0"/>
              <a:t>资源建设</a:t>
            </a:r>
          </a:p>
          <a:p>
            <a:pPr marL="889000" eaLnBrk="1" hangingPunct="1">
              <a:buFontTx/>
              <a:buBlip>
                <a:blip r:embed="rId2"/>
              </a:buBlip>
              <a:defRPr/>
            </a:pPr>
            <a:r>
              <a:rPr lang="zh-CN" altLang="en-US" smtClean="0"/>
              <a:t>标准规范建设</a:t>
            </a:r>
          </a:p>
          <a:p>
            <a:pPr marL="889000" eaLnBrk="1" hangingPunct="1">
              <a:buFontTx/>
              <a:buBlip>
                <a:blip r:embed="rId2"/>
              </a:buBlip>
              <a:defRPr/>
            </a:pPr>
            <a:r>
              <a:rPr lang="zh-CN" altLang="en-US" smtClean="0"/>
              <a:t>服务建设</a:t>
            </a:r>
          </a:p>
          <a:p>
            <a:pPr marL="889000" eaLnBrk="1" hangingPunct="1">
              <a:buFontTx/>
              <a:buBlip>
                <a:blip r:embed="rId2"/>
              </a:buBlip>
              <a:defRPr/>
            </a:pPr>
            <a:r>
              <a:rPr lang="zh-CN" altLang="en-US" smtClean="0"/>
              <a:t>合作交流</a:t>
            </a:r>
          </a:p>
          <a:p>
            <a:pPr marL="889000" eaLnBrk="1" hangingPunct="1">
              <a:buFontTx/>
              <a:buBlip>
                <a:blip r:embed="rId2"/>
              </a:buBlip>
              <a:defRPr/>
            </a:pPr>
            <a:r>
              <a:rPr lang="zh-CN" altLang="en-US" smtClean="0"/>
              <a:t>机构建设</a:t>
            </a:r>
          </a:p>
          <a:p>
            <a:pPr marL="889000" eaLnBrk="1" hangingPunct="1">
              <a:buFontTx/>
              <a:buBlip>
                <a:blip r:embed="rId2"/>
              </a:buBlip>
              <a:defRPr/>
            </a:pPr>
            <a:r>
              <a:rPr lang="zh-CN" altLang="en-US" smtClean="0"/>
              <a:t>法律建设</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pPr eaLnBrk="1" hangingPunct="1">
              <a:defRPr/>
            </a:pPr>
            <a:r>
              <a:rPr lang="zh-CN" altLang="en-US" smtClean="0"/>
              <a:t>资源建设</a:t>
            </a:r>
          </a:p>
        </p:txBody>
      </p:sp>
      <p:sp>
        <p:nvSpPr>
          <p:cNvPr id="30722" name="Rectangle 2"/>
          <p:cNvSpPr>
            <a:spLocks/>
          </p:cNvSpPr>
          <p:nvPr/>
        </p:nvSpPr>
        <p:spPr bwMode="auto">
          <a:xfrm>
            <a:off x="914400" y="2527300"/>
            <a:ext cx="11176000" cy="5892800"/>
          </a:xfrm>
          <a:prstGeom prst="rect">
            <a:avLst/>
          </a:prstGeom>
          <a:noFill/>
          <a:ln w="12700" cap="flat">
            <a:noFill/>
            <a:miter lim="800000"/>
            <a:headEnd type="none" w="med" len="med"/>
            <a:tailEnd type="none" w="med" len="med"/>
          </a:ln>
          <a:effectLst>
            <a:outerShdw dist="38099" dir="2700000" algn="ctr" rotWithShape="0">
              <a:schemeClr val="bg2">
                <a:alpha val="89999"/>
              </a:schemeClr>
            </a:outerShdw>
          </a:effectLst>
        </p:spPr>
        <p:txBody>
          <a:bodyPr lIns="0" tIns="0" rIns="0" bIns="0" anchor="ctr"/>
          <a:lstStyle/>
          <a:p>
            <a:pPr marL="906463" indent="-571500" algn="l">
              <a:spcBef>
                <a:spcPts val="2600"/>
              </a:spcBef>
              <a:buSzPct val="54000"/>
              <a:buFontTx/>
              <a:buBlip>
                <a:blip r:embed="rId2"/>
              </a:buBlip>
              <a:tabLst>
                <a:tab pos="4737100" algn="l"/>
                <a:tab pos="4737100" algn="l"/>
              </a:tabLst>
              <a:defRPr/>
            </a:pPr>
            <a:r>
              <a:rPr lang="zh-CN" altLang="en-US" sz="3600">
                <a:solidFill>
                  <a:schemeClr val="tx1"/>
                </a:solidFill>
                <a:latin typeface="Heiti SC Medium" charset="0"/>
                <a:ea typeface="宋体" charset="-122"/>
                <a:sym typeface="Heiti SC Medium" charset="0"/>
              </a:rPr>
              <a:t>查重量：</a:t>
            </a:r>
            <a:r>
              <a:rPr lang="en-US" altLang="zh-CN" sz="3600">
                <a:solidFill>
                  <a:schemeClr val="tx1"/>
                </a:solidFill>
                <a:latin typeface="Heiti SC Medium" charset="0"/>
                <a:ea typeface="宋体" charset="-122"/>
                <a:sym typeface="Heiti SC Medium" charset="0"/>
              </a:rPr>
              <a:t>2233819 </a:t>
            </a:r>
          </a:p>
          <a:p>
            <a:pPr marL="906463" indent="-571500" algn="l">
              <a:spcBef>
                <a:spcPts val="2600"/>
              </a:spcBef>
              <a:buSzPct val="54000"/>
              <a:buFontTx/>
              <a:buBlip>
                <a:blip r:embed="rId2"/>
              </a:buBlip>
              <a:tabLst>
                <a:tab pos="4737100" algn="l"/>
                <a:tab pos="4737100" algn="l"/>
              </a:tabLst>
              <a:defRPr/>
            </a:pPr>
            <a:r>
              <a:rPr lang="zh-CN" altLang="en-US" sz="3600">
                <a:solidFill>
                  <a:schemeClr val="tx1"/>
                </a:solidFill>
                <a:latin typeface="Heiti SC Medium" charset="0"/>
                <a:ea typeface="宋体" charset="-122"/>
                <a:sym typeface="Heiti SC Medium" charset="0"/>
              </a:rPr>
              <a:t>审核通过：</a:t>
            </a:r>
            <a:r>
              <a:rPr lang="en-US" altLang="zh-CN" sz="3600">
                <a:solidFill>
                  <a:schemeClr val="tx1"/>
                </a:solidFill>
                <a:latin typeface="Heiti SC Medium" charset="0"/>
                <a:ea typeface="宋体" charset="-122"/>
                <a:sym typeface="Heiti SC Medium" charset="0"/>
              </a:rPr>
              <a:t>804422</a:t>
            </a:r>
          </a:p>
          <a:p>
            <a:pPr marL="906463" indent="-571500" algn="l">
              <a:spcBef>
                <a:spcPts val="2600"/>
              </a:spcBef>
              <a:buSzPct val="54000"/>
              <a:buFontTx/>
              <a:buBlip>
                <a:blip r:embed="rId2"/>
              </a:buBlip>
              <a:tabLst>
                <a:tab pos="4737100" algn="l"/>
                <a:tab pos="4737100" algn="l"/>
              </a:tabLst>
              <a:defRPr/>
            </a:pPr>
            <a:r>
              <a:rPr lang="zh-CN" altLang="en-US" sz="3600">
                <a:solidFill>
                  <a:schemeClr val="tx1"/>
                </a:solidFill>
                <a:latin typeface="Heiti SC Medium" charset="0"/>
                <a:ea typeface="宋体" charset="-122"/>
                <a:sym typeface="Heiti SC Medium" charset="0"/>
              </a:rPr>
              <a:t>查重牵头单位</a:t>
            </a:r>
          </a:p>
          <a:p>
            <a:pPr marL="1333500" lvl="1" indent="-571500" algn="l">
              <a:spcBef>
                <a:spcPts val="2600"/>
              </a:spcBef>
              <a:buSzPct val="54000"/>
              <a:buFontTx/>
              <a:buBlip>
                <a:blip r:embed="rId2"/>
              </a:buBlip>
              <a:tabLst>
                <a:tab pos="4737100" algn="l"/>
                <a:tab pos="4737100" algn="l"/>
              </a:tabLst>
              <a:defRPr/>
            </a:pPr>
            <a:r>
              <a:rPr lang="zh-CN" altLang="en-US" sz="2400">
                <a:solidFill>
                  <a:schemeClr val="tx1"/>
                </a:solidFill>
                <a:latin typeface="Heiti SC Medium" charset="0"/>
                <a:ea typeface="宋体" charset="-122"/>
                <a:sym typeface="Heiti SC Medium" charset="0"/>
              </a:rPr>
              <a:t>现代图书、英文图书：浙江大学</a:t>
            </a:r>
          </a:p>
          <a:p>
            <a:pPr marL="1333500" lvl="1" indent="-571500" algn="l">
              <a:spcBef>
                <a:spcPts val="2600"/>
              </a:spcBef>
              <a:buSzPct val="54000"/>
              <a:buFontTx/>
              <a:buBlip>
                <a:blip r:embed="rId2"/>
              </a:buBlip>
              <a:tabLst>
                <a:tab pos="4737100" algn="l"/>
                <a:tab pos="4737100" algn="l"/>
              </a:tabLst>
              <a:defRPr/>
            </a:pPr>
            <a:r>
              <a:rPr lang="zh-CN" altLang="en-US" sz="2400">
                <a:solidFill>
                  <a:schemeClr val="tx1"/>
                </a:solidFill>
                <a:latin typeface="Heiti SC Medium" charset="0"/>
                <a:ea typeface="宋体" charset="-122"/>
                <a:sym typeface="Heiti SC Medium" charset="0"/>
              </a:rPr>
              <a:t>古籍：北师大</a:t>
            </a:r>
          </a:p>
          <a:p>
            <a:pPr marL="1333500" lvl="1" indent="-571500" algn="l">
              <a:spcBef>
                <a:spcPts val="2600"/>
              </a:spcBef>
              <a:buSzPct val="54000"/>
              <a:buFontTx/>
              <a:buBlip>
                <a:blip r:embed="rId2"/>
              </a:buBlip>
              <a:tabLst>
                <a:tab pos="4737100" algn="l"/>
                <a:tab pos="4737100" algn="l"/>
              </a:tabLst>
              <a:defRPr/>
            </a:pPr>
            <a:r>
              <a:rPr lang="zh-CN" altLang="en-US" sz="2400">
                <a:solidFill>
                  <a:schemeClr val="tx1"/>
                </a:solidFill>
                <a:latin typeface="Heiti SC Medium" charset="0"/>
                <a:ea typeface="宋体" charset="-122"/>
                <a:sym typeface="Heiti SC Medium" charset="0"/>
              </a:rPr>
              <a:t>民国文献、地方志：复旦大学</a:t>
            </a:r>
          </a:p>
          <a:p>
            <a:pPr marL="1333500" lvl="1" indent="-571500" algn="l">
              <a:spcBef>
                <a:spcPts val="2600"/>
              </a:spcBef>
              <a:buSzPct val="54000"/>
              <a:buFontTx/>
              <a:buBlip>
                <a:blip r:embed="rId2"/>
              </a:buBlip>
              <a:tabLst>
                <a:tab pos="4737100" algn="l"/>
                <a:tab pos="4737100" algn="l"/>
              </a:tabLst>
              <a:defRPr/>
            </a:pPr>
            <a:r>
              <a:rPr lang="zh-CN" altLang="en-US" sz="2400">
                <a:solidFill>
                  <a:schemeClr val="tx1"/>
                </a:solidFill>
                <a:latin typeface="Heiti SC Medium" charset="0"/>
                <a:ea typeface="宋体" charset="-122"/>
                <a:sym typeface="Heiti SC Medium" charset="0"/>
              </a:rPr>
              <a:t>满铁资料：北京交通大学</a:t>
            </a:r>
          </a:p>
        </p:txBody>
      </p:sp>
    </p:spTree>
  </p:cSld>
  <p:clrMapOvr>
    <a:masterClrMapping/>
  </p:clrMapOvr>
  <p:transition spd="med">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p:txBody>
          <a:bodyPr/>
          <a:lstStyle/>
          <a:p>
            <a:pPr eaLnBrk="1" hangingPunct="1">
              <a:defRPr/>
            </a:pPr>
            <a:r>
              <a:rPr lang="zh-CN" altLang="en-US" smtClean="0"/>
              <a:t>资源建设</a:t>
            </a:r>
          </a:p>
        </p:txBody>
      </p:sp>
      <p:sp>
        <p:nvSpPr>
          <p:cNvPr id="31746" name="Rectangle 2"/>
          <p:cNvSpPr>
            <a:spLocks noGrp="1" noChangeArrowheads="1"/>
          </p:cNvSpPr>
          <p:nvPr>
            <p:ph type="body" idx="1"/>
          </p:nvPr>
        </p:nvSpPr>
        <p:spPr>
          <a:xfrm>
            <a:off x="914400" y="2171700"/>
            <a:ext cx="11176000" cy="1358900"/>
          </a:xfrm>
        </p:spPr>
        <p:txBody>
          <a:bodyPr/>
          <a:lstStyle/>
          <a:p>
            <a:pPr marL="889000" eaLnBrk="1" hangingPunct="1">
              <a:buFontTx/>
              <a:buBlip>
                <a:blip r:embed="rId3"/>
              </a:buBlip>
              <a:defRPr/>
            </a:pPr>
            <a:r>
              <a:rPr lang="zh-CN" altLang="en-US" smtClean="0"/>
              <a:t>资源建设类型调整</a:t>
            </a:r>
          </a:p>
        </p:txBody>
      </p:sp>
      <p:graphicFrame>
        <p:nvGraphicFramePr>
          <p:cNvPr id="31747" name="Group 3"/>
          <p:cNvGraphicFramePr>
            <a:graphicFrameLocks noGrp="1"/>
          </p:cNvGraphicFramePr>
          <p:nvPr/>
        </p:nvGraphicFramePr>
        <p:xfrm>
          <a:off x="2470150" y="3544888"/>
          <a:ext cx="7556500" cy="5580062"/>
        </p:xfrm>
        <a:graphic>
          <a:graphicData uri="http://schemas.openxmlformats.org/drawingml/2006/table">
            <a:tbl>
              <a:tblPr/>
              <a:tblGrid>
                <a:gridCol w="1125538">
                  <a:extLst>
                    <a:ext uri="{9D8B030D-6E8A-4147-A177-3AD203B41FA5}">
                      <a16:colId xmlns:a16="http://schemas.microsoft.com/office/drawing/2014/main" val="20000"/>
                    </a:ext>
                  </a:extLst>
                </a:gridCol>
                <a:gridCol w="238125">
                  <a:extLst>
                    <a:ext uri="{9D8B030D-6E8A-4147-A177-3AD203B41FA5}">
                      <a16:colId xmlns:a16="http://schemas.microsoft.com/office/drawing/2014/main" val="20001"/>
                    </a:ext>
                  </a:extLst>
                </a:gridCol>
                <a:gridCol w="1266825">
                  <a:extLst>
                    <a:ext uri="{9D8B030D-6E8A-4147-A177-3AD203B41FA5}">
                      <a16:colId xmlns:a16="http://schemas.microsoft.com/office/drawing/2014/main" val="20002"/>
                    </a:ext>
                  </a:extLst>
                </a:gridCol>
                <a:gridCol w="1909762">
                  <a:extLst>
                    <a:ext uri="{9D8B030D-6E8A-4147-A177-3AD203B41FA5}">
                      <a16:colId xmlns:a16="http://schemas.microsoft.com/office/drawing/2014/main" val="20003"/>
                    </a:ext>
                  </a:extLst>
                </a:gridCol>
                <a:gridCol w="1408113">
                  <a:extLst>
                    <a:ext uri="{9D8B030D-6E8A-4147-A177-3AD203B41FA5}">
                      <a16:colId xmlns:a16="http://schemas.microsoft.com/office/drawing/2014/main" val="20004"/>
                    </a:ext>
                  </a:extLst>
                </a:gridCol>
                <a:gridCol w="1608137">
                  <a:extLst>
                    <a:ext uri="{9D8B030D-6E8A-4147-A177-3AD203B41FA5}">
                      <a16:colId xmlns:a16="http://schemas.microsoft.com/office/drawing/2014/main" val="20005"/>
                    </a:ext>
                  </a:extLst>
                </a:gridCol>
              </a:tblGrid>
              <a:tr h="571500">
                <a:tc gridSpan="3">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资  源 类 型</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可研报告数  量</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调整数量</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增加</a:t>
                      </a: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减少</a:t>
                      </a:r>
                      <a:endParaRPr kumimoji="0" lang="zh-CN" altLang="en-US" sz="1800" b="0" i="0" u="none" strike="noStrike" cap="none" normalizeH="0" baseline="0" smtClean="0">
                        <a:ln>
                          <a:noFill/>
                        </a:ln>
                        <a:solidFill>
                          <a:srgbClr val="000000"/>
                        </a:solidFill>
                        <a:effectLst/>
                        <a:latin typeface="Lucida Grande" charset="0"/>
                        <a:ea typeface="华文宋体" charset="-122"/>
                        <a:sym typeface="Lucida Grande" charset="0"/>
                      </a:endParaRPr>
                    </a:p>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a:t>
                      </a: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6863">
                <a:tc gridSpan="3">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古  籍</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endParaRP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292100">
                <a:tc gridSpan="3">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民国书刊</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20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292100">
                <a:tc gridSpan="3">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中文现代图书</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20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30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292100">
                <a:tc rowSpan="4">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地方文史资料</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满铁</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rowSpan="4">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-5</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292100">
                <a:tc v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侨批</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5</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5</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vMerge="1">
                  <a:txBody>
                    <a:bodyPr/>
                    <a:lstStyle/>
                    <a:p>
                      <a:endParaRPr lang="zh-CN" altLang="en-US"/>
                    </a:p>
                  </a:txBody>
                  <a:tcPr/>
                </a:tc>
                <a:extLst>
                  <a:ext uri="{0D108BD9-81ED-4DB2-BD59-A6C34878D82A}">
                    <a16:rowId xmlns:a16="http://schemas.microsoft.com/office/drawing/2014/main" val="10005"/>
                  </a:ext>
                </a:extLst>
              </a:tr>
              <a:tr h="292100">
                <a:tc v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地方志</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5</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5</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vMerge="1">
                  <a:txBody>
                    <a:bodyPr/>
                    <a:lstStyle/>
                    <a:p>
                      <a:endParaRPr lang="zh-CN" altLang="en-US"/>
                    </a:p>
                  </a:txBody>
                  <a:tcPr/>
                </a:tc>
                <a:extLst>
                  <a:ext uri="{0D108BD9-81ED-4DB2-BD59-A6C34878D82A}">
                    <a16:rowId xmlns:a16="http://schemas.microsoft.com/office/drawing/2014/main" val="10006"/>
                  </a:ext>
                </a:extLst>
              </a:tr>
              <a:tr h="371475">
                <a:tc v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少数民族</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5-10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vMerge="1">
                  <a:txBody>
                    <a:bodyPr/>
                    <a:lstStyle/>
                    <a:p>
                      <a:endParaRPr lang="zh-CN" altLang="en-US"/>
                    </a:p>
                  </a:txBody>
                  <a:tcPr/>
                </a:tc>
                <a:extLst>
                  <a:ext uri="{0D108BD9-81ED-4DB2-BD59-A6C34878D82A}">
                    <a16:rowId xmlns:a16="http://schemas.microsoft.com/office/drawing/2014/main" val="10007"/>
                  </a:ext>
                </a:extLst>
              </a:tr>
              <a:tr h="292100">
                <a:tc gridSpan="3">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中文现代报纸</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20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万期</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5</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万期</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-15</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万期</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8"/>
                  </a:ext>
                </a:extLst>
              </a:tr>
              <a:tr h="296863">
                <a:tc gridSpan="3">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技术报告</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endParaRP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9"/>
                  </a:ext>
                </a:extLst>
              </a:tr>
              <a:tr h="574675">
                <a:tc rowSpan="2" gridSpan="2">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媒体资源</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rowSpan="2"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图形图像</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25</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15</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10"/>
                  </a:ext>
                </a:extLst>
              </a:tr>
              <a:tr h="296863">
                <a:tc gridSpan="2" vMerge="1">
                  <a:txBody>
                    <a:bodyPr/>
                    <a:lstStyle/>
                    <a:p>
                      <a:endParaRPr lang="zh-CN" altLang="en-US"/>
                    </a:p>
                  </a:txBody>
                  <a:tcPr/>
                </a:tc>
                <a:tc hMerge="1"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音视频</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5</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5</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endParaRP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11"/>
                  </a:ext>
                </a:extLst>
              </a:tr>
              <a:tr h="373063">
                <a:tc gridSpan="3">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英文图书（国内）</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5</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5</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endParaRP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12"/>
                  </a:ext>
                </a:extLst>
              </a:tr>
              <a:tr h="444500">
                <a:tc gridSpan="3">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英文图书（国外）</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15</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25</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13"/>
                  </a:ext>
                </a:extLst>
              </a:tr>
              <a:tr h="601663">
                <a:tc gridSpan="3">
                  <a:txBody>
                    <a:body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总计</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150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150</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万册</a:t>
                      </a:r>
                      <a:r>
                        <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rPr>
                        <a:t>/</a:t>
                      </a:r>
                      <a:r>
                        <a:rPr kumimoji="0" lang="zh-CN" altLang="en-US" sz="1800" b="0" i="0" u="none" strike="noStrike" cap="none" normalizeH="0" baseline="0" smtClean="0">
                          <a:ln>
                            <a:noFill/>
                          </a:ln>
                          <a:solidFill>
                            <a:srgbClr val="000000"/>
                          </a:solidFill>
                          <a:effectLst/>
                          <a:latin typeface="Times New Roman" charset="0"/>
                          <a:ea typeface="华文宋体" charset="-122"/>
                          <a:sym typeface="Times New Roman" charset="0"/>
                        </a:rPr>
                        <a:t>件</a:t>
                      </a: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charset="-122"/>
                        <a:sym typeface="Lucida Grande" charset="0"/>
                      </a:endParaRPr>
                    </a:p>
                  </a:txBody>
                  <a:tcPr marL="0" marR="0" marT="0" marB="0" anchor="ctr" horzOverflow="overflow">
                    <a:lnL w="12700" cap="flat" cmpd="sng" algn="ctr">
                      <a:solidFill>
                        <a:srgbClr val="47CCFC"/>
                      </a:solidFill>
                      <a:prstDash val="solid"/>
                      <a:round/>
                      <a:headEnd type="none" w="med" len="med"/>
                      <a:tailEnd type="none" w="med" len="med"/>
                    </a:lnL>
                    <a:lnR w="12700" cap="flat" cmpd="sng" algn="ctr">
                      <a:solidFill>
                        <a:srgbClr val="47CCFC"/>
                      </a:solidFill>
                      <a:prstDash val="solid"/>
                      <a:round/>
                      <a:headEnd type="none" w="med" len="med"/>
                      <a:tailEnd type="none" w="med" len="med"/>
                    </a:lnR>
                    <a:lnT w="12700" cap="flat" cmpd="sng" algn="ctr">
                      <a:solidFill>
                        <a:srgbClr val="47CCFC"/>
                      </a:solidFill>
                      <a:prstDash val="solid"/>
                      <a:round/>
                      <a:headEnd type="none" w="med" len="med"/>
                      <a:tailEnd type="none" w="med" len="med"/>
                    </a:lnT>
                    <a:lnB w="12700" cap="flat" cmpd="sng" algn="ctr">
                      <a:solidFill>
                        <a:srgbClr val="47CCFC"/>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14"/>
                  </a:ext>
                </a:extLst>
              </a:tr>
            </a:tbl>
          </a:graphicData>
        </a:graphic>
      </p:graphicFrame>
    </p:spTree>
  </p:cSld>
  <p:clrMapOvr>
    <a:masterClrMapping/>
  </p:clrMapOvr>
  <p:transition spd="med">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pPr eaLnBrk="1" hangingPunct="1">
              <a:defRPr/>
            </a:pPr>
            <a:r>
              <a:rPr lang="zh-CN" altLang="en-US" smtClean="0"/>
              <a:t>标准规范建设</a:t>
            </a:r>
          </a:p>
        </p:txBody>
      </p:sp>
      <p:sp>
        <p:nvSpPr>
          <p:cNvPr id="34818" name="Rectangle 2"/>
          <p:cNvSpPr>
            <a:spLocks noGrp="1" noChangeArrowheads="1"/>
          </p:cNvSpPr>
          <p:nvPr>
            <p:ph type="body" idx="1"/>
          </p:nvPr>
        </p:nvSpPr>
        <p:spPr>
          <a:xfrm>
            <a:off x="139700" y="2387600"/>
            <a:ext cx="12446000" cy="5880100"/>
          </a:xfrm>
        </p:spPr>
        <p:txBody>
          <a:bodyPr/>
          <a:lstStyle/>
          <a:p>
            <a:pPr marL="889000" eaLnBrk="1" hangingPunct="1">
              <a:buFontTx/>
              <a:buBlip>
                <a:blip r:embed="rId2"/>
              </a:buBlip>
              <a:defRPr/>
            </a:pPr>
            <a:r>
              <a:rPr lang="zh-CN" altLang="en-US" sz="3600" smtClean="0">
                <a:latin typeface="Heiti SC Medium" charset="0"/>
                <a:sym typeface="Heiti SC Medium" charset="0"/>
              </a:rPr>
              <a:t>制作规范：浙江大学、点通公司、</a:t>
            </a:r>
            <a:r>
              <a:rPr lang="en-US" altLang="zh-CN" sz="3600" smtClean="0">
                <a:latin typeface="Heiti SC Medium" charset="0"/>
                <a:sym typeface="Heiti SC Medium" charset="0"/>
              </a:rPr>
              <a:t>InternetArchive</a:t>
            </a:r>
            <a:endParaRPr lang="en-US" altLang="zh-CN" sz="3600" smtClean="0">
              <a:solidFill>
                <a:srgbClr val="000000"/>
              </a:solidFill>
              <a:latin typeface="Heiti SC Medium" charset="0"/>
              <a:sym typeface="Heiti SC Medium" charset="0"/>
            </a:endParaRPr>
          </a:p>
          <a:p>
            <a:pPr marL="889000" eaLnBrk="1" hangingPunct="1">
              <a:buFontTx/>
              <a:buBlip>
                <a:blip r:embed="rId2"/>
              </a:buBlip>
              <a:defRPr/>
            </a:pPr>
            <a:r>
              <a:rPr lang="zh-CN" altLang="en-US" sz="3600" smtClean="0">
                <a:latin typeface="Heiti SC Medium" charset="0"/>
                <a:sym typeface="Heiti SC Medium" charset="0"/>
              </a:rPr>
              <a:t>元数据标准规范：浙江大学</a:t>
            </a:r>
          </a:p>
          <a:p>
            <a:pPr marL="889000" eaLnBrk="1" hangingPunct="1">
              <a:buFontTx/>
              <a:buBlip>
                <a:blip r:embed="rId2"/>
              </a:buBlip>
              <a:defRPr/>
            </a:pPr>
            <a:r>
              <a:rPr lang="zh-CN" altLang="en-US" sz="3600" smtClean="0">
                <a:latin typeface="Heiti SC Medium" charset="0"/>
                <a:sym typeface="Heiti SC Medium" charset="0"/>
              </a:rPr>
              <a:t>音频资源元数据著录细则：上海师范大学、上海音乐学院</a:t>
            </a:r>
          </a:p>
          <a:p>
            <a:pPr marL="889000" eaLnBrk="1" hangingPunct="1">
              <a:buFontTx/>
              <a:buBlip>
                <a:blip r:embed="rId2"/>
              </a:buBlip>
              <a:defRPr/>
            </a:pPr>
            <a:r>
              <a:rPr lang="zh-CN" altLang="en-US" sz="3600" smtClean="0">
                <a:latin typeface="Heiti SC Medium" charset="0"/>
                <a:sym typeface="Heiti SC Medium" charset="0"/>
              </a:rPr>
              <a:t>视频资源元数据著录细则：中国广播电视大学</a:t>
            </a:r>
          </a:p>
          <a:p>
            <a:pPr marL="889000" eaLnBrk="1" hangingPunct="1">
              <a:buFontTx/>
              <a:buBlip>
                <a:blip r:embed="rId2"/>
              </a:buBlip>
              <a:defRPr/>
            </a:pPr>
            <a:r>
              <a:rPr lang="zh-CN" altLang="en-US" sz="3600" smtClean="0">
                <a:latin typeface="Heiti SC Medium" charset="0"/>
                <a:sym typeface="Heiti SC Medium" charset="0"/>
              </a:rPr>
              <a:t>图片资源元数据著录细则：中国美院</a:t>
            </a:r>
          </a:p>
          <a:p>
            <a:pPr marL="889000" eaLnBrk="1" hangingPunct="1">
              <a:buFontTx/>
              <a:buBlip>
                <a:blip r:embed="rId2"/>
              </a:buBlip>
              <a:defRPr/>
            </a:pPr>
            <a:r>
              <a:rPr lang="zh-CN" altLang="en-US" sz="3600" smtClean="0">
                <a:latin typeface="Heiti SC Medium" charset="0"/>
                <a:sym typeface="Heiti SC Medium" charset="0"/>
              </a:rPr>
              <a:t>特种资源元数据著录细则：汕头大学（侨批）、北京交通大学（满铁）</a:t>
            </a:r>
          </a:p>
        </p:txBody>
      </p:sp>
    </p:spTree>
  </p:cSld>
  <p:clrMapOvr>
    <a:masterClrMapping/>
  </p:clrMapOvr>
  <p:transition spd="med">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lstStyle/>
          <a:p>
            <a:pPr eaLnBrk="1" hangingPunct="1">
              <a:defRPr/>
            </a:pPr>
            <a:r>
              <a:rPr lang="zh-CN" altLang="en-US" smtClean="0"/>
              <a:t>服务建设</a:t>
            </a:r>
          </a:p>
        </p:txBody>
      </p:sp>
      <p:sp>
        <p:nvSpPr>
          <p:cNvPr id="35842" name="Rectangle 2"/>
          <p:cNvSpPr>
            <a:spLocks noGrp="1" noChangeArrowheads="1"/>
          </p:cNvSpPr>
          <p:nvPr>
            <p:ph type="body" idx="1"/>
          </p:nvPr>
        </p:nvSpPr>
        <p:spPr>
          <a:xfrm>
            <a:off x="914400" y="2819400"/>
            <a:ext cx="11366500" cy="4406900"/>
          </a:xfrm>
        </p:spPr>
        <p:txBody>
          <a:bodyPr/>
          <a:lstStyle/>
          <a:p>
            <a:pPr marL="889000" eaLnBrk="1" hangingPunct="1">
              <a:buFontTx/>
              <a:buBlip>
                <a:blip r:embed="rId2"/>
              </a:buBlip>
              <a:defRPr/>
            </a:pPr>
            <a:r>
              <a:rPr lang="zh-CN" altLang="en-US" smtClean="0"/>
              <a:t>服务中心建设</a:t>
            </a:r>
          </a:p>
          <a:p>
            <a:pPr marL="889000" eaLnBrk="1" hangingPunct="1">
              <a:buFontTx/>
              <a:buBlip>
                <a:blip r:embed="rId2"/>
              </a:buBlip>
              <a:defRPr/>
            </a:pPr>
            <a:r>
              <a:rPr lang="zh-CN" altLang="en-US" smtClean="0"/>
              <a:t>读者服务交互协助平台</a:t>
            </a:r>
          </a:p>
          <a:p>
            <a:pPr marL="889000" eaLnBrk="1" hangingPunct="1">
              <a:buFontTx/>
              <a:buBlip>
                <a:blip r:embed="rId2"/>
              </a:buBlip>
              <a:defRPr/>
            </a:pPr>
            <a:r>
              <a:rPr lang="zh-CN" altLang="en-US" smtClean="0"/>
              <a:t>基于机构库的分布式服务平台</a:t>
            </a:r>
          </a:p>
          <a:p>
            <a:pPr marL="889000" eaLnBrk="1" hangingPunct="1">
              <a:buFontTx/>
              <a:buBlip>
                <a:blip r:embed="rId2"/>
              </a:buBlip>
              <a:defRPr/>
            </a:pPr>
            <a:r>
              <a:rPr lang="en-US" altLang="zh-CN" smtClean="0"/>
              <a:t>CADAL</a:t>
            </a:r>
            <a:r>
              <a:rPr lang="zh-CN" altLang="en-US" smtClean="0"/>
              <a:t>资源与</a:t>
            </a:r>
            <a:r>
              <a:rPr lang="en-US" altLang="zh-CN" smtClean="0"/>
              <a:t>CALIS</a:t>
            </a:r>
            <a:r>
              <a:rPr lang="zh-CN" altLang="en-US" smtClean="0"/>
              <a:t>联合目录的比对和链接</a:t>
            </a:r>
          </a:p>
        </p:txBody>
      </p:sp>
    </p:spTree>
  </p:cSld>
  <p:clrMapOvr>
    <a:masterClrMapping/>
  </p:clrMapOvr>
  <p:transition spd="med">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p:txBody>
          <a:bodyPr/>
          <a:lstStyle/>
          <a:p>
            <a:pPr eaLnBrk="1" hangingPunct="1">
              <a:defRPr/>
            </a:pPr>
            <a:r>
              <a:rPr lang="zh-CN" altLang="en-US" smtClean="0"/>
              <a:t>服务建设</a:t>
            </a:r>
          </a:p>
        </p:txBody>
      </p:sp>
      <p:sp>
        <p:nvSpPr>
          <p:cNvPr id="36866" name="Rectangle 2"/>
          <p:cNvSpPr>
            <a:spLocks noGrp="1" noChangeArrowheads="1"/>
          </p:cNvSpPr>
          <p:nvPr>
            <p:ph type="body" idx="1"/>
          </p:nvPr>
        </p:nvSpPr>
        <p:spPr>
          <a:xfrm>
            <a:off x="914400" y="2298700"/>
            <a:ext cx="11176000" cy="876300"/>
          </a:xfrm>
        </p:spPr>
        <p:txBody>
          <a:bodyPr/>
          <a:lstStyle/>
          <a:p>
            <a:pPr marL="889000" eaLnBrk="1" hangingPunct="1">
              <a:buFontTx/>
              <a:buBlip>
                <a:blip r:embed="rId3"/>
              </a:buBlip>
              <a:defRPr/>
            </a:pPr>
            <a:r>
              <a:rPr lang="zh-CN" altLang="en-US" smtClean="0">
                <a:latin typeface="Heiti SC Light" charset="0"/>
                <a:sym typeface="Heiti SC Light" charset="0"/>
              </a:rPr>
              <a:t>数据拷贝与政策</a:t>
            </a:r>
          </a:p>
        </p:txBody>
      </p:sp>
      <p:graphicFrame>
        <p:nvGraphicFramePr>
          <p:cNvPr id="36867" name="Group 3"/>
          <p:cNvGraphicFramePr>
            <a:graphicFrameLocks noGrp="1"/>
          </p:cNvGraphicFramePr>
          <p:nvPr/>
        </p:nvGraphicFramePr>
        <p:xfrm>
          <a:off x="1155700" y="3390900"/>
          <a:ext cx="10668000" cy="5029200"/>
        </p:xfrm>
        <a:graphic>
          <a:graphicData uri="http://schemas.openxmlformats.org/drawingml/2006/table">
            <a:tbl>
              <a:tblPr/>
              <a:tblGrid>
                <a:gridCol w="2349500">
                  <a:extLst>
                    <a:ext uri="{9D8B030D-6E8A-4147-A177-3AD203B41FA5}">
                      <a16:colId xmlns:a16="http://schemas.microsoft.com/office/drawing/2014/main" val="993998333"/>
                    </a:ext>
                  </a:extLst>
                </a:gridCol>
                <a:gridCol w="1146175">
                  <a:extLst>
                    <a:ext uri="{9D8B030D-6E8A-4147-A177-3AD203B41FA5}">
                      <a16:colId xmlns:a16="http://schemas.microsoft.com/office/drawing/2014/main" val="1474052410"/>
                    </a:ext>
                  </a:extLst>
                </a:gridCol>
                <a:gridCol w="1225550">
                  <a:extLst>
                    <a:ext uri="{9D8B030D-6E8A-4147-A177-3AD203B41FA5}">
                      <a16:colId xmlns:a16="http://schemas.microsoft.com/office/drawing/2014/main" val="3307525437"/>
                    </a:ext>
                  </a:extLst>
                </a:gridCol>
                <a:gridCol w="1225550">
                  <a:extLst>
                    <a:ext uri="{9D8B030D-6E8A-4147-A177-3AD203B41FA5}">
                      <a16:colId xmlns:a16="http://schemas.microsoft.com/office/drawing/2014/main" val="4228129909"/>
                    </a:ext>
                  </a:extLst>
                </a:gridCol>
                <a:gridCol w="1225550">
                  <a:extLst>
                    <a:ext uri="{9D8B030D-6E8A-4147-A177-3AD203B41FA5}">
                      <a16:colId xmlns:a16="http://schemas.microsoft.com/office/drawing/2014/main" val="3804074886"/>
                    </a:ext>
                  </a:extLst>
                </a:gridCol>
                <a:gridCol w="1225550">
                  <a:extLst>
                    <a:ext uri="{9D8B030D-6E8A-4147-A177-3AD203B41FA5}">
                      <a16:colId xmlns:a16="http://schemas.microsoft.com/office/drawing/2014/main" val="3526599777"/>
                    </a:ext>
                  </a:extLst>
                </a:gridCol>
                <a:gridCol w="1157288">
                  <a:extLst>
                    <a:ext uri="{9D8B030D-6E8A-4147-A177-3AD203B41FA5}">
                      <a16:colId xmlns:a16="http://schemas.microsoft.com/office/drawing/2014/main" val="982549902"/>
                    </a:ext>
                  </a:extLst>
                </a:gridCol>
                <a:gridCol w="1112837">
                  <a:extLst>
                    <a:ext uri="{9D8B030D-6E8A-4147-A177-3AD203B41FA5}">
                      <a16:colId xmlns:a16="http://schemas.microsoft.com/office/drawing/2014/main" val="1460656839"/>
                    </a:ext>
                  </a:extLst>
                </a:gridCol>
              </a:tblGrid>
              <a:tr h="279400">
                <a:tc rowSpan="2">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单 位</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7">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资源拷贝量 </a:t>
                      </a: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a:t>
                      </a: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册</a:t>
                      </a: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a:t>
                      </a: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185543697"/>
                  </a:ext>
                </a:extLst>
              </a:tr>
              <a:tr h="279400">
                <a:tc vMerge="1">
                  <a:txBody>
                    <a:bodyPr/>
                    <a:lstStyle/>
                    <a:p>
                      <a:endParaRPr lang="zh-CN" altLang="en-US"/>
                    </a:p>
                  </a:txBody>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古籍</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民国图书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民国期刊</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英文图书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现代图书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学位论文</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合计</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048538490"/>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中国农业大学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5520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26870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115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490949802"/>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华南理工大学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500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232436880"/>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武汉大学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25073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166350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440821620"/>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北京师范大学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2756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70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138188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338148489"/>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复旦大学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133916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138188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13733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782791189"/>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吉林大学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138188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359058451"/>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首都医科大学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44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1658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101698795"/>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中国科学院</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150170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166350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792402755"/>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深圳大学城图书馆</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69497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998351456"/>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香港浸会大学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3762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269767369"/>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香港大学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4760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126604544"/>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Internet Archive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40157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113893535"/>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路易斯安那大学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23880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88759796"/>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中国人民大学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65588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700419547"/>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66CC"/>
                          </a:solidFill>
                          <a:effectLst/>
                          <a:latin typeface="Lucida Grande" charset="0"/>
                          <a:ea typeface="华文宋体" panose="02010600040101010101" pitchFamily="2" charset="-122"/>
                          <a:sym typeface="Lucida Grande" charset="0"/>
                        </a:rPr>
                        <a:t>南京大学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66CC"/>
                          </a:solidFill>
                          <a:effectLst/>
                          <a:latin typeface="Lucida Grande" charset="0"/>
                          <a:ea typeface="华文宋体" panose="02010600040101010101" pitchFamily="2" charset="-122"/>
                          <a:sym typeface="Lucida Grande" charset="0"/>
                        </a:rPr>
                        <a:t>89290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66CC"/>
                          </a:solidFill>
                          <a:effectLst/>
                          <a:latin typeface="Lucida Grande" charset="0"/>
                          <a:ea typeface="华文宋体" panose="02010600040101010101" pitchFamily="2" charset="-122"/>
                          <a:sym typeface="Lucida Grande" charset="0"/>
                        </a:rPr>
                        <a:t>45940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66CC"/>
                          </a:solidFill>
                          <a:effectLst/>
                          <a:latin typeface="Lucida Grande" charset="0"/>
                          <a:ea typeface="华文宋体" panose="02010600040101010101" pitchFamily="2" charset="-122"/>
                          <a:sym typeface="Lucida Grande" charset="0"/>
                        </a:rPr>
                        <a:t>144932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66CC"/>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66CC"/>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66CC"/>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endParaRPr kumimoji="0" lang="en-US" altLang="zh-CN" sz="1800" b="0" i="0" u="none" strike="noStrike" cap="none" normalizeH="0" baseline="0" smtClean="0">
                        <a:ln>
                          <a:noFill/>
                        </a:ln>
                        <a:solidFill>
                          <a:srgbClr val="0066CC"/>
                        </a:solidFill>
                        <a:effectLst/>
                        <a:latin typeface="Lucida Grande" charset="0"/>
                        <a:ea typeface="华文宋体" panose="02010600040101010101" pitchFamily="2" charset="-122"/>
                        <a:sym typeface="Lucida Grande"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749473140"/>
                  </a:ext>
                </a:extLst>
              </a:tr>
              <a:tr h="279400">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zh-CN" altLang="en-US"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合 计</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193083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233929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441434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430837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13892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2158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1pPr>
                      <a:lvl2pPr marL="742950" indent="-28575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2pPr>
                      <a:lvl3pPr marL="11430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3pPr>
                      <a:lvl4pPr marL="16002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4pPr>
                      <a:lvl5pPr marL="2057400" indent="-228600" algn="l" eaLnBrk="0" hangingPunct="0">
                        <a:spcBef>
                          <a:spcPts val="2600"/>
                        </a:spcBef>
                        <a:buSzPct val="54000"/>
                        <a:defRPr sz="3800">
                          <a:solidFill>
                            <a:schemeClr val="tx1"/>
                          </a:solidFill>
                          <a:latin typeface="Baskerville" charset="0"/>
                          <a:ea typeface="华文宋体" panose="02010600040101010101" pitchFamily="2" charset="-122"/>
                          <a:sym typeface="Baskerville" charset="0"/>
                        </a:defRPr>
                      </a:lvl5pPr>
                      <a:lvl6pPr marL="25146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6pPr>
                      <a:lvl7pPr marL="29718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7pPr>
                      <a:lvl8pPr marL="34290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8pPr>
                      <a:lvl9pPr marL="3886200" indent="-228600" eaLnBrk="0" fontAlgn="base" hangingPunct="0">
                        <a:spcBef>
                          <a:spcPts val="2600"/>
                        </a:spcBef>
                        <a:spcAft>
                          <a:spcPct val="0"/>
                        </a:spcAft>
                        <a:buSzPct val="54000"/>
                        <a:defRPr sz="3800">
                          <a:solidFill>
                            <a:schemeClr val="tx1"/>
                          </a:solidFill>
                          <a:latin typeface="Baskerville" charset="0"/>
                          <a:ea typeface="华文宋体" panose="02010600040101010101" pitchFamily="2" charset="-122"/>
                          <a:sym typeface="Baskerville" charset="0"/>
                        </a:defRPr>
                      </a:lvl9pPr>
                    </a:lstStyle>
                    <a:p>
                      <a:pPr marL="0" marR="0" lvl="0" indent="0" algn="ctr" defTabSz="914400" rtl="0" eaLnBrk="1" fontAlgn="base" latinLnBrk="0" hangingPunct="1">
                        <a:lnSpc>
                          <a:spcPct val="100000"/>
                        </a:lnSpc>
                        <a:spcBef>
                          <a:spcPct val="0"/>
                        </a:spcBef>
                        <a:spcAft>
                          <a:spcPct val="0"/>
                        </a:spcAft>
                        <a:buClrTx/>
                        <a:buSzPct val="54000"/>
                        <a:buFontTx/>
                        <a:buNone/>
                        <a:tabLst/>
                      </a:pPr>
                      <a:r>
                        <a:rPr kumimoji="0" lang="en-US" altLang="zh-CN" sz="1800" b="0" i="0" u="none" strike="noStrike" cap="none" normalizeH="0" baseline="0" smtClean="0">
                          <a:ln>
                            <a:noFill/>
                          </a:ln>
                          <a:solidFill>
                            <a:srgbClr val="000000"/>
                          </a:solidFill>
                          <a:effectLst/>
                          <a:latin typeface="Lucida Grande" charset="0"/>
                          <a:ea typeface="华文宋体" panose="02010600040101010101" pitchFamily="2" charset="-122"/>
                          <a:sym typeface="Lucida Grande" charset="0"/>
                        </a:rPr>
                        <a:t>1315333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923671629"/>
                  </a:ext>
                </a:extLst>
              </a:tr>
            </a:tbl>
          </a:graphicData>
        </a:graphic>
      </p:graphicFrame>
    </p:spTree>
  </p:cSld>
  <p:clrMapOvr>
    <a:masterClrMapping/>
  </p:clrMapOvr>
  <p:transition spd="med">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p:txBody>
          <a:bodyPr/>
          <a:lstStyle/>
          <a:p>
            <a:pPr eaLnBrk="1" hangingPunct="1">
              <a:defRPr/>
            </a:pPr>
            <a:r>
              <a:rPr lang="zh-CN" altLang="en-US" smtClean="0"/>
              <a:t>合作交流</a:t>
            </a:r>
          </a:p>
        </p:txBody>
      </p:sp>
      <p:sp>
        <p:nvSpPr>
          <p:cNvPr id="38914" name="Rectangle 2"/>
          <p:cNvSpPr>
            <a:spLocks noGrp="1" noChangeArrowheads="1"/>
          </p:cNvSpPr>
          <p:nvPr>
            <p:ph type="body" idx="1"/>
          </p:nvPr>
        </p:nvSpPr>
        <p:spPr>
          <a:xfrm>
            <a:off x="914400" y="2527300"/>
            <a:ext cx="11176000" cy="5892800"/>
          </a:xfrm>
        </p:spPr>
        <p:txBody>
          <a:bodyPr/>
          <a:lstStyle/>
          <a:p>
            <a:pPr marL="889000" eaLnBrk="1" hangingPunct="1">
              <a:buFontTx/>
              <a:buBlip>
                <a:blip r:embed="rId3"/>
              </a:buBlip>
              <a:defRPr/>
            </a:pPr>
            <a:r>
              <a:rPr lang="en-US" altLang="zh-CN" smtClean="0">
                <a:latin typeface="Heiti SC Light" charset="0"/>
                <a:sym typeface="Heiti SC Light" charset="0"/>
              </a:rPr>
              <a:t>Internet Archive </a:t>
            </a:r>
            <a:r>
              <a:rPr lang="zh-CN" altLang="en-US" smtClean="0">
                <a:latin typeface="Heiti SC Light" charset="0"/>
                <a:sym typeface="Heiti SC Light" charset="0"/>
              </a:rPr>
              <a:t>合作进展</a:t>
            </a:r>
            <a:endParaRPr lang="zh-CN" altLang="en-US" smtClean="0"/>
          </a:p>
          <a:p>
            <a:pPr marL="1333500" lvl="1" eaLnBrk="1" hangingPunct="1">
              <a:buFontTx/>
              <a:buBlip>
                <a:blip r:embed="rId3"/>
              </a:buBlip>
              <a:defRPr/>
            </a:pPr>
            <a:r>
              <a:rPr lang="en-US" altLang="zh-CN" sz="2400" smtClean="0"/>
              <a:t>IA</a:t>
            </a:r>
            <a:r>
              <a:rPr lang="zh-CN" altLang="en-US" sz="2400" smtClean="0"/>
              <a:t>一共运来</a:t>
            </a:r>
            <a:r>
              <a:rPr lang="en-US" altLang="zh-CN" sz="2400" smtClean="0"/>
              <a:t>3</a:t>
            </a:r>
            <a:r>
              <a:rPr lang="zh-CN" altLang="en-US" sz="2400" smtClean="0"/>
              <a:t>批图书</a:t>
            </a:r>
          </a:p>
          <a:p>
            <a:pPr marL="1778000" lvl="2" eaLnBrk="1" hangingPunct="1">
              <a:lnSpc>
                <a:spcPct val="50000"/>
              </a:lnSpc>
              <a:buFontTx/>
              <a:buBlip>
                <a:blip r:embed="rId3"/>
              </a:buBlip>
              <a:defRPr/>
            </a:pPr>
            <a:r>
              <a:rPr lang="zh-CN" altLang="en-US" sz="2400" smtClean="0"/>
              <a:t>第一批</a:t>
            </a:r>
            <a:r>
              <a:rPr lang="en-US" altLang="zh-CN" sz="2400" smtClean="0"/>
              <a:t>42</a:t>
            </a:r>
            <a:r>
              <a:rPr lang="zh-CN" altLang="en-US" sz="2400" smtClean="0"/>
              <a:t>箱，共</a:t>
            </a:r>
            <a:r>
              <a:rPr lang="en-US" altLang="zh-CN" sz="2400" smtClean="0"/>
              <a:t>1252</a:t>
            </a:r>
            <a:r>
              <a:rPr lang="zh-CN" altLang="en-US" sz="2400" smtClean="0"/>
              <a:t>本</a:t>
            </a:r>
          </a:p>
          <a:p>
            <a:pPr marL="1778000" lvl="2" eaLnBrk="1" hangingPunct="1">
              <a:lnSpc>
                <a:spcPct val="50000"/>
              </a:lnSpc>
              <a:buFontTx/>
              <a:buBlip>
                <a:blip r:embed="rId3"/>
              </a:buBlip>
              <a:defRPr/>
            </a:pPr>
            <a:r>
              <a:rPr lang="zh-CN" altLang="en-US" sz="2400" smtClean="0"/>
              <a:t>第二批</a:t>
            </a:r>
            <a:r>
              <a:rPr lang="en-US" altLang="zh-CN" sz="2400" smtClean="0"/>
              <a:t>420</a:t>
            </a:r>
            <a:r>
              <a:rPr lang="zh-CN" altLang="en-US" sz="2400" smtClean="0"/>
              <a:t>箱，共</a:t>
            </a:r>
            <a:r>
              <a:rPr lang="en-US" altLang="zh-CN" sz="2400" smtClean="0"/>
              <a:t>16802</a:t>
            </a:r>
            <a:r>
              <a:rPr lang="zh-CN" altLang="en-US" sz="2400" smtClean="0"/>
              <a:t>本</a:t>
            </a:r>
          </a:p>
          <a:p>
            <a:pPr marL="1778000" lvl="2" eaLnBrk="1" hangingPunct="1">
              <a:lnSpc>
                <a:spcPct val="50000"/>
              </a:lnSpc>
              <a:buFontTx/>
              <a:buBlip>
                <a:blip r:embed="rId3"/>
              </a:buBlip>
              <a:defRPr/>
            </a:pPr>
            <a:r>
              <a:rPr lang="zh-CN" altLang="en-US" sz="2400" smtClean="0"/>
              <a:t>第三批</a:t>
            </a:r>
            <a:r>
              <a:rPr lang="en-US" altLang="zh-CN" sz="2400" smtClean="0"/>
              <a:t>420</a:t>
            </a:r>
            <a:r>
              <a:rPr lang="zh-CN" altLang="en-US" sz="2400" smtClean="0"/>
              <a:t>箱，共</a:t>
            </a:r>
            <a:r>
              <a:rPr lang="en-US" altLang="zh-CN" sz="2400" smtClean="0"/>
              <a:t>15379</a:t>
            </a:r>
            <a:r>
              <a:rPr lang="zh-CN" altLang="en-US" sz="2400" smtClean="0"/>
              <a:t>本</a:t>
            </a:r>
          </a:p>
          <a:p>
            <a:pPr marL="1333500" lvl="1" eaLnBrk="1" hangingPunct="1">
              <a:lnSpc>
                <a:spcPct val="50000"/>
              </a:lnSpc>
              <a:buFontTx/>
              <a:buBlip>
                <a:blip r:embed="rId3"/>
              </a:buBlip>
              <a:defRPr/>
            </a:pPr>
            <a:r>
              <a:rPr lang="zh-CN" altLang="en-US" sz="2400" smtClean="0"/>
              <a:t>加工进度</a:t>
            </a:r>
          </a:p>
          <a:p>
            <a:pPr marL="1778000" lvl="2" eaLnBrk="1" hangingPunct="1">
              <a:lnSpc>
                <a:spcPct val="50000"/>
              </a:lnSpc>
              <a:buFontTx/>
              <a:buBlip>
                <a:blip r:embed="rId3"/>
              </a:buBlip>
              <a:defRPr/>
            </a:pPr>
            <a:r>
              <a:rPr lang="zh-CN" altLang="en-US" sz="2400" smtClean="0"/>
              <a:t>第一批</a:t>
            </a:r>
            <a:r>
              <a:rPr lang="en-US" altLang="zh-CN" sz="2400" smtClean="0"/>
              <a:t>1250</a:t>
            </a:r>
            <a:r>
              <a:rPr lang="zh-CN" altLang="en-US" sz="2400" smtClean="0"/>
              <a:t>本，</a:t>
            </a:r>
            <a:r>
              <a:rPr lang="en-US" altLang="zh-CN" sz="2400" smtClean="0"/>
              <a:t>476594</a:t>
            </a:r>
            <a:r>
              <a:rPr lang="zh-CN" altLang="en-US" sz="2400" smtClean="0"/>
              <a:t>页，已经全部完成；</a:t>
            </a:r>
          </a:p>
          <a:p>
            <a:pPr marL="1778000" lvl="2" eaLnBrk="1" hangingPunct="1">
              <a:lnSpc>
                <a:spcPct val="50000"/>
              </a:lnSpc>
              <a:buFontTx/>
              <a:buBlip>
                <a:blip r:embed="rId3"/>
              </a:buBlip>
              <a:defRPr/>
            </a:pPr>
            <a:r>
              <a:rPr lang="zh-CN" altLang="en-US" sz="2400" smtClean="0"/>
              <a:t>第二批</a:t>
            </a:r>
            <a:r>
              <a:rPr lang="en-US" altLang="zh-CN" sz="2400" smtClean="0"/>
              <a:t>16802</a:t>
            </a:r>
            <a:r>
              <a:rPr lang="zh-CN" altLang="en-US" sz="2400" smtClean="0"/>
              <a:t>本，</a:t>
            </a:r>
            <a:r>
              <a:rPr lang="en-US" altLang="zh-CN" sz="2400" smtClean="0"/>
              <a:t>4129530</a:t>
            </a:r>
            <a:r>
              <a:rPr lang="zh-CN" altLang="en-US" sz="2400" smtClean="0"/>
              <a:t>页，全部完成；</a:t>
            </a:r>
          </a:p>
          <a:p>
            <a:pPr marL="1778000" lvl="2" eaLnBrk="1" hangingPunct="1">
              <a:lnSpc>
                <a:spcPct val="50000"/>
              </a:lnSpc>
              <a:buFontTx/>
              <a:buBlip>
                <a:blip r:embed="rId3"/>
              </a:buBlip>
              <a:defRPr/>
            </a:pPr>
            <a:r>
              <a:rPr lang="zh-CN" altLang="en-US" sz="2400" smtClean="0"/>
              <a:t>第三批</a:t>
            </a:r>
            <a:r>
              <a:rPr lang="en-US" altLang="zh-CN" sz="2400" smtClean="0"/>
              <a:t>420</a:t>
            </a:r>
            <a:r>
              <a:rPr lang="zh-CN" altLang="en-US" sz="2400" smtClean="0"/>
              <a:t>箱，还未开工扫描；</a:t>
            </a:r>
          </a:p>
          <a:p>
            <a:pPr marL="1333500" lvl="1" eaLnBrk="1" hangingPunct="1">
              <a:lnSpc>
                <a:spcPct val="50000"/>
              </a:lnSpc>
              <a:buFontTx/>
              <a:buBlip>
                <a:blip r:embed="rId3"/>
              </a:buBlip>
              <a:defRPr/>
            </a:pPr>
            <a:r>
              <a:rPr lang="zh-CN" altLang="en-US" sz="2400" smtClean="0"/>
              <a:t>合计完成</a:t>
            </a:r>
            <a:r>
              <a:rPr lang="en-US" altLang="zh-CN" sz="2400" smtClean="0"/>
              <a:t>18052</a:t>
            </a:r>
            <a:r>
              <a:rPr lang="zh-CN" altLang="en-US" sz="2400" smtClean="0"/>
              <a:t>本，</a:t>
            </a:r>
            <a:r>
              <a:rPr lang="en-US" altLang="zh-CN" sz="2400" smtClean="0"/>
              <a:t>4606124</a:t>
            </a:r>
            <a:r>
              <a:rPr lang="zh-CN" altLang="en-US" sz="2400" smtClean="0"/>
              <a:t>页。</a:t>
            </a:r>
          </a:p>
        </p:txBody>
      </p:sp>
    </p:spTree>
  </p:cSld>
  <p:clrMapOvr>
    <a:masterClrMapping/>
  </p:clrMapOvr>
  <p:transition spd="med">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a:lstStyle/>
          <a:p>
            <a:pPr eaLnBrk="1" hangingPunct="1">
              <a:defRPr/>
            </a:pPr>
            <a:r>
              <a:rPr lang="zh-CN" altLang="en-US" smtClean="0"/>
              <a:t>合作交流</a:t>
            </a:r>
          </a:p>
        </p:txBody>
      </p:sp>
      <p:sp>
        <p:nvSpPr>
          <p:cNvPr id="40962" name="Rectangle 2"/>
          <p:cNvSpPr>
            <a:spLocks noGrp="1" noChangeArrowheads="1"/>
          </p:cNvSpPr>
          <p:nvPr>
            <p:ph type="body" idx="1"/>
          </p:nvPr>
        </p:nvSpPr>
        <p:spPr>
          <a:xfrm>
            <a:off x="1041400" y="2527300"/>
            <a:ext cx="11033125" cy="5616575"/>
          </a:xfrm>
        </p:spPr>
        <p:txBody>
          <a:bodyPr/>
          <a:lstStyle/>
          <a:p>
            <a:pPr marL="889000" eaLnBrk="1" hangingPunct="1">
              <a:buFontTx/>
              <a:buBlip>
                <a:blip r:embed="rId3"/>
              </a:buBlip>
              <a:defRPr/>
            </a:pPr>
            <a:r>
              <a:rPr lang="en-US" altLang="zh-CN" dirty="0" smtClean="0">
                <a:latin typeface="Heiti SC Light" charset="0"/>
                <a:sym typeface="Heiti SC Light" charset="0"/>
              </a:rPr>
              <a:t>Internet Archive </a:t>
            </a:r>
            <a:r>
              <a:rPr lang="zh-CN" altLang="en-US" dirty="0" smtClean="0">
                <a:latin typeface="Heiti SC Light" charset="0"/>
                <a:sym typeface="Heiti SC Light" charset="0"/>
              </a:rPr>
              <a:t>合作进展</a:t>
            </a:r>
            <a:endParaRPr lang="zh-CN" altLang="en-US" dirty="0" smtClean="0"/>
          </a:p>
          <a:p>
            <a:pPr marL="1333500" lvl="1" eaLnBrk="1" hangingPunct="1">
              <a:buFontTx/>
              <a:buBlip>
                <a:blip r:embed="rId3"/>
              </a:buBlip>
              <a:defRPr/>
            </a:pPr>
            <a:r>
              <a:rPr lang="zh-CN" altLang="en-US" sz="2400" dirty="0" smtClean="0"/>
              <a:t>设备情况：</a:t>
            </a:r>
            <a:r>
              <a:rPr lang="en-US" altLang="zh-CN" sz="2400" dirty="0" smtClean="0"/>
              <a:t>12</a:t>
            </a:r>
            <a:r>
              <a:rPr lang="zh-CN" altLang="en-US" sz="2400" dirty="0" smtClean="0"/>
              <a:t>台到位，</a:t>
            </a:r>
            <a:r>
              <a:rPr lang="en-US" altLang="zh-CN" sz="2400" dirty="0" smtClean="0"/>
              <a:t>10</a:t>
            </a:r>
            <a:r>
              <a:rPr lang="zh-CN" altLang="en-US" sz="2400" dirty="0" smtClean="0"/>
              <a:t>台待发</a:t>
            </a:r>
          </a:p>
          <a:p>
            <a:pPr marL="1333500" lvl="1" eaLnBrk="1" hangingPunct="1">
              <a:lnSpc>
                <a:spcPct val="50000"/>
              </a:lnSpc>
              <a:buFontTx/>
              <a:buBlip>
                <a:blip r:embed="rId3"/>
              </a:buBlip>
              <a:defRPr/>
            </a:pPr>
            <a:r>
              <a:rPr lang="zh-CN" altLang="en-US" sz="2400" dirty="0" smtClean="0"/>
              <a:t>美方工程师</a:t>
            </a:r>
            <a:r>
              <a:rPr lang="en-US" altLang="zh-CN" sz="2400" dirty="0" smtClean="0"/>
              <a:t>KEN</a:t>
            </a:r>
            <a:r>
              <a:rPr lang="zh-CN" altLang="en-US" sz="2400" dirty="0" smtClean="0"/>
              <a:t>于</a:t>
            </a:r>
            <a:r>
              <a:rPr lang="en-US" altLang="zh-CN" sz="2400" dirty="0" smtClean="0"/>
              <a:t>22</a:t>
            </a:r>
            <a:r>
              <a:rPr lang="zh-CN" altLang="en-US" sz="2400" dirty="0" smtClean="0"/>
              <a:t>日到深圳，将驻场</a:t>
            </a:r>
            <a:r>
              <a:rPr lang="en-US" altLang="zh-CN" sz="2400" dirty="0" smtClean="0"/>
              <a:t>3</a:t>
            </a:r>
            <a:r>
              <a:rPr lang="zh-CN" altLang="en-US" sz="2400" dirty="0" smtClean="0"/>
              <a:t>个月左右，集中解决各类问题；</a:t>
            </a:r>
          </a:p>
          <a:p>
            <a:pPr marL="1333500" lvl="1" eaLnBrk="1" hangingPunct="1">
              <a:buFontTx/>
              <a:buBlip>
                <a:blip r:embed="rId3"/>
              </a:buBlip>
              <a:defRPr/>
            </a:pPr>
            <a:r>
              <a:rPr lang="zh-CN" altLang="en-US" sz="2400" dirty="0" smtClean="0"/>
              <a:t>第一批</a:t>
            </a:r>
            <a:r>
              <a:rPr lang="en-US" altLang="zh-CN" sz="2400" dirty="0" smtClean="0"/>
              <a:t>42</a:t>
            </a:r>
            <a:r>
              <a:rPr lang="zh-CN" altLang="en-US" sz="2400" dirty="0" smtClean="0"/>
              <a:t>箱书计划本周寄回美国；</a:t>
            </a:r>
          </a:p>
          <a:p>
            <a:pPr marL="1333500" lvl="1" eaLnBrk="1" hangingPunct="1">
              <a:lnSpc>
                <a:spcPct val="50000"/>
              </a:lnSpc>
              <a:buFontTx/>
              <a:buBlip>
                <a:blip r:embed="rId3"/>
              </a:buBlip>
              <a:defRPr/>
            </a:pPr>
            <a:r>
              <a:rPr lang="zh-CN" altLang="en-US" sz="2400" dirty="0" smtClean="0"/>
              <a:t>美国下一批图书和另</a:t>
            </a:r>
            <a:r>
              <a:rPr lang="en-US" altLang="zh-CN" sz="2400" dirty="0" smtClean="0"/>
              <a:t>10</a:t>
            </a:r>
            <a:r>
              <a:rPr lang="zh-CN" altLang="en-US" sz="2400" dirty="0" smtClean="0"/>
              <a:t>台扫描设备正在计划运往中国，估计下月到深圳</a:t>
            </a:r>
          </a:p>
          <a:p>
            <a:pPr marL="1333500" lvl="1" eaLnBrk="1" hangingPunct="1">
              <a:buFontTx/>
              <a:buBlip>
                <a:blip r:embed="rId3"/>
              </a:buBlip>
              <a:defRPr/>
            </a:pPr>
            <a:r>
              <a:rPr lang="zh-CN" altLang="en-US" sz="2400" dirty="0" smtClean="0"/>
              <a:t>美方</a:t>
            </a:r>
            <a:r>
              <a:rPr lang="en-US" altLang="zh-CN" sz="2400" dirty="0" smtClean="0"/>
              <a:t>3</a:t>
            </a:r>
            <a:r>
              <a:rPr lang="zh-CN" altLang="en-US" sz="2400" dirty="0" smtClean="0"/>
              <a:t>个</a:t>
            </a:r>
            <a:r>
              <a:rPr lang="en-US" altLang="zh-CN" sz="2400" dirty="0" smtClean="0"/>
              <a:t>1TB</a:t>
            </a:r>
            <a:r>
              <a:rPr lang="zh-CN" altLang="en-US" sz="2400" dirty="0" smtClean="0"/>
              <a:t>硬盘的成品数据上周寄到</a:t>
            </a:r>
            <a:r>
              <a:rPr lang="en-US" altLang="zh-CN" sz="2400" dirty="0" smtClean="0"/>
              <a:t>CADAL</a:t>
            </a:r>
            <a:r>
              <a:rPr lang="zh-CN" altLang="en-US" sz="2400" dirty="0" smtClean="0"/>
              <a:t>管理中心，包含第一批</a:t>
            </a:r>
            <a:r>
              <a:rPr lang="en-US" altLang="zh-CN" sz="2400" dirty="0" smtClean="0"/>
              <a:t>1250</a:t>
            </a:r>
            <a:r>
              <a:rPr lang="zh-CN" altLang="en-US" sz="2400" dirty="0" smtClean="0"/>
              <a:t>本书及第二批部分书共</a:t>
            </a:r>
            <a:r>
              <a:rPr lang="en-US" altLang="zh-CN" sz="2400" dirty="0" smtClean="0"/>
              <a:t>9000</a:t>
            </a:r>
            <a:r>
              <a:rPr lang="zh-CN" altLang="en-US" sz="2400" dirty="0" smtClean="0"/>
              <a:t>余册</a:t>
            </a:r>
          </a:p>
        </p:txBody>
      </p:sp>
    </p:spTree>
  </p:cSld>
  <p:clrMapOvr>
    <a:masterClrMapping/>
  </p:clrMapOvr>
  <p:transition spd="med">
    <p:push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15.xml.rels><?xml version="1.0" encoding="UTF-8" standalone="yes"?>
<Relationships xmlns="http://schemas.openxmlformats.org/package/2006/relationships"><Relationship Id="rId1" Type="http://schemas.openxmlformats.org/officeDocument/2006/relationships/image" Target="../media/image1.png"/></Relationships>
</file>

<file path=ppt/theme/_rels/theme16.xml.rels><?xml version="1.0" encoding="UTF-8" standalone="yes"?>
<Relationships xmlns="http://schemas.openxmlformats.org/package/2006/relationships"><Relationship Id="rId1" Type="http://schemas.openxmlformats.org/officeDocument/2006/relationships/image" Target="../media/image1.png"/></Relationships>
</file>

<file path=ppt/theme/_rels/theme17.xml.rels><?xml version="1.0" encoding="UTF-8" standalone="yes"?>
<Relationships xmlns="http://schemas.openxmlformats.org/package/2006/relationships"><Relationship Id="rId1" Type="http://schemas.openxmlformats.org/officeDocument/2006/relationships/image" Target="../media/image1.png"/></Relationships>
</file>

<file path=ppt/theme/_rels/theme18.xml.rels><?xml version="1.0" encoding="UTF-8" standalone="yes"?>
<Relationships xmlns="http://schemas.openxmlformats.org/package/2006/relationships"><Relationship Id="rId1" Type="http://schemas.openxmlformats.org/officeDocument/2006/relationships/image" Target="../media/image1.png"/></Relationships>
</file>

<file path=ppt/theme/_rels/theme19.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20.xml.rels><?xml version="1.0" encoding="UTF-8" standalone="yes"?>
<Relationships xmlns="http://schemas.openxmlformats.org/package/2006/relationships"><Relationship Id="rId1" Type="http://schemas.openxmlformats.org/officeDocument/2006/relationships/image" Target="../media/image1.png"/></Relationships>
</file>

<file path=ppt/theme/_rels/theme21.xml.rels><?xml version="1.0" encoding="UTF-8" standalone="yes"?>
<Relationships xmlns="http://schemas.openxmlformats.org/package/2006/relationships"><Relationship Id="rId1" Type="http://schemas.openxmlformats.org/officeDocument/2006/relationships/image" Target="../media/image1.png"/></Relationships>
</file>

<file path=ppt/theme/_rels/theme22.xml.rels><?xml version="1.0" encoding="UTF-8" standalone="yes"?>
<Relationships xmlns="http://schemas.openxmlformats.org/package/2006/relationships"><Relationship Id="rId1" Type="http://schemas.openxmlformats.org/officeDocument/2006/relationships/image" Target="../media/image1.png"/></Relationships>
</file>

<file path=ppt/theme/_rels/theme23.xml.rels><?xml version="1.0" encoding="UTF-8" standalone="yes"?>
<Relationships xmlns="http://schemas.openxmlformats.org/package/2006/relationships"><Relationship Id="rId1" Type="http://schemas.openxmlformats.org/officeDocument/2006/relationships/image" Target="../media/image1.png"/></Relationships>
</file>

<file path=ppt/theme/_rels/theme24.xml.rels><?xml version="1.0" encoding="UTF-8" standalone="yes"?>
<Relationships xmlns="http://schemas.openxmlformats.org/package/2006/relationships"><Relationship Id="rId1" Type="http://schemas.openxmlformats.org/officeDocument/2006/relationships/image" Target="../media/image1.png"/></Relationships>
</file>

<file path=ppt/theme/_rels/theme25.xml.rels><?xml version="1.0" encoding="UTF-8" standalone="yes"?>
<Relationships xmlns="http://schemas.openxmlformats.org/package/2006/relationships"><Relationship Id="rId1" Type="http://schemas.openxmlformats.org/officeDocument/2006/relationships/image" Target="../media/image1.png"/></Relationships>
</file>

<file path=ppt/theme/_rels/theme26.xml.rels><?xml version="1.0" encoding="UTF-8" standalone="yes"?>
<Relationships xmlns="http://schemas.openxmlformats.org/package/2006/relationships"><Relationship Id="rId1" Type="http://schemas.openxmlformats.org/officeDocument/2006/relationships/image" Target="../media/image1.png"/></Relationships>
</file>

<file path=ppt/theme/_rels/theme27.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标题与副标题">
  <a:themeElements>
    <a:clrScheme name="">
      <a:dk1>
        <a:srgbClr val="595650"/>
      </a:dk1>
      <a:lt1>
        <a:srgbClr val="A6A9AF"/>
      </a:lt1>
      <a:dk2>
        <a:srgbClr val="000000"/>
      </a:dk2>
      <a:lt2>
        <a:srgbClr val="5A4F4B"/>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标题与副标题">
      <a:majorFont>
        <a:latin typeface="Baskerville"/>
        <a:ea typeface="华文宋体"/>
        <a:cs typeface=""/>
      </a:majorFont>
      <a:minorFont>
        <a:latin typeface="Baskerville"/>
        <a:ea typeface="华文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标题与副标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标题与项目符号 - 右对齐">
  <a:themeElements>
    <a:clrScheme name="">
      <a:dk1>
        <a:srgbClr val="595650"/>
      </a:dk1>
      <a:lt1>
        <a:srgbClr val="A6A9AF"/>
      </a:lt1>
      <a:dk2>
        <a:srgbClr val="000000"/>
      </a:dk2>
      <a:lt2>
        <a:srgbClr val="FFFFFF"/>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标题与项目符号 - 右对齐">
      <a:majorFont>
        <a:latin typeface="Baskerville"/>
        <a:ea typeface="华文宋体"/>
        <a:cs typeface=""/>
      </a:majorFont>
      <a:minorFont>
        <a:latin typeface="Baskerville"/>
        <a:ea typeface="华文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标题与项目符号 - 右对齐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项目符号">
  <a:themeElements>
    <a:clrScheme name="">
      <a:dk1>
        <a:srgbClr val="595650"/>
      </a:dk1>
      <a:lt1>
        <a:srgbClr val="A6A9AF"/>
      </a:lt1>
      <a:dk2>
        <a:srgbClr val="000000"/>
      </a:dk2>
      <a:lt2>
        <a:srgbClr val="FFFFFF"/>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项目符号">
      <a:majorFont>
        <a:latin typeface="Baskerville"/>
        <a:ea typeface="华文宋体"/>
        <a:cs typeface=""/>
      </a:majorFont>
      <a:minorFont>
        <a:latin typeface="Baskerville"/>
        <a:ea typeface="华文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项目符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空白">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空白">
      <a:majorFont>
        <a:latin typeface="Baskerville"/>
        <a:ea typeface="华文宋体"/>
        <a:cs typeface=""/>
      </a:majorFont>
      <a:minorFont>
        <a:latin typeface="Baskerville"/>
        <a:ea typeface="华文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空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标题 - 居中">
  <a:themeElements>
    <a:clrScheme name="">
      <a:dk1>
        <a:srgbClr val="595650"/>
      </a:dk1>
      <a:lt1>
        <a:srgbClr val="A6A9AF"/>
      </a:lt1>
      <a:dk2>
        <a:srgbClr val="000000"/>
      </a:dk2>
      <a:lt2>
        <a:srgbClr val="FFFFFF"/>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标题 - 居中">
      <a:majorFont>
        <a:latin typeface="Baskerville"/>
        <a:ea typeface="华文宋体"/>
        <a:cs typeface=""/>
      </a:majorFont>
      <a:minorFont>
        <a:latin typeface="Baskerville"/>
        <a:ea typeface="华文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标题 - 居中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Monaco"/>
        <a:ea typeface="Heiti SC Light"/>
        <a:cs typeface="Heiti SC Light"/>
      </a:majorFont>
      <a:minorFont>
        <a:latin typeface="Monaco"/>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Monaco"/>
        <a:ea typeface="Heiti SC Light"/>
        <a:cs typeface="Heiti SC Light"/>
      </a:majorFont>
      <a:minorFont>
        <a:latin typeface="Monaco"/>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Monaco"/>
        <a:ea typeface="Heiti SC Light"/>
        <a:cs typeface="Heiti SC Light"/>
      </a:majorFont>
      <a:minorFont>
        <a:latin typeface="Monaco"/>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le - Top">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Monaco"/>
        <a:ea typeface="Heiti SC Light"/>
        <a:cs typeface="Heiti SC Light"/>
      </a:majorFont>
      <a:minorFont>
        <a:latin typeface="Monaco"/>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itle - Center">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Monaco"/>
        <a:ea typeface="Heiti SC Light"/>
        <a:cs typeface="Heiti SC Light"/>
      </a:majorFont>
      <a:minorFont>
        <a:latin typeface="Monaco"/>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Photo - Horizontal">
  <a:themeElements>
    <a:clrScheme name="">
      <a:dk1>
        <a:srgbClr val="000000"/>
      </a:dk1>
      <a:lt1>
        <a:srgbClr val="FFFFFF"/>
      </a:lt1>
      <a:dk2>
        <a:srgbClr val="98BAEB"/>
      </a:dk2>
      <a:lt2>
        <a:srgbClr val="000000"/>
      </a:lt2>
      <a:accent1>
        <a:srgbClr val="BBE0E3"/>
      </a:accent1>
      <a:accent2>
        <a:srgbClr val="333399"/>
      </a:accent2>
      <a:accent3>
        <a:srgbClr val="CAD9F3"/>
      </a:accent3>
      <a:accent4>
        <a:srgbClr val="DADADA"/>
      </a:accent4>
      <a:accent5>
        <a:srgbClr val="DAEDEF"/>
      </a:accent5>
      <a:accent6>
        <a:srgbClr val="2D2D8A"/>
      </a:accent6>
      <a:hlink>
        <a:srgbClr val="009999"/>
      </a:hlink>
      <a:folHlink>
        <a:srgbClr val="99CC00"/>
      </a:folHlink>
    </a:clrScheme>
    <a:fontScheme name="Photo - Horizontal">
      <a:majorFont>
        <a:latin typeface="Monaco"/>
        <a:ea typeface="Heiti SC Light"/>
        <a:cs typeface="Heiti SC Light"/>
      </a:majorFont>
      <a:minorFont>
        <a:latin typeface="Monaco"/>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标题与项目符号">
  <a:themeElements>
    <a:clrScheme name="">
      <a:dk1>
        <a:srgbClr val="595650"/>
      </a:dk1>
      <a:lt1>
        <a:srgbClr val="A6A9AF"/>
      </a:lt1>
      <a:dk2>
        <a:srgbClr val="000000"/>
      </a:dk2>
      <a:lt2>
        <a:srgbClr val="FFFFFF"/>
      </a:lt2>
      <a:accent1>
        <a:srgbClr val="FFFFFF"/>
      </a:accent1>
      <a:accent2>
        <a:srgbClr val="333399"/>
      </a:accent2>
      <a:accent3>
        <a:srgbClr val="D0D1D4"/>
      </a:accent3>
      <a:accent4>
        <a:srgbClr val="4B4843"/>
      </a:accent4>
      <a:accent5>
        <a:srgbClr val="FFFFFF"/>
      </a:accent5>
      <a:accent6>
        <a:srgbClr val="2D2D8A"/>
      </a:accent6>
      <a:hlink>
        <a:srgbClr val="009999"/>
      </a:hlink>
      <a:folHlink>
        <a:srgbClr val="99CC00"/>
      </a:folHlink>
    </a:clrScheme>
    <a:fontScheme name="标题与项目符号">
      <a:majorFont>
        <a:latin typeface="Baskerville"/>
        <a:ea typeface="华文宋体"/>
        <a:cs typeface=""/>
      </a:majorFont>
      <a:minorFont>
        <a:latin typeface="Baskerville"/>
        <a:ea typeface="华文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标题与项目符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Photo - Vertical">
  <a:themeElements>
    <a:clrScheme name="">
      <a:dk1>
        <a:srgbClr val="000000"/>
      </a:dk1>
      <a:lt1>
        <a:srgbClr val="FFFFFF"/>
      </a:lt1>
      <a:dk2>
        <a:srgbClr val="98BAEB"/>
      </a:dk2>
      <a:lt2>
        <a:srgbClr val="000000"/>
      </a:lt2>
      <a:accent1>
        <a:srgbClr val="BBE0E3"/>
      </a:accent1>
      <a:accent2>
        <a:srgbClr val="333399"/>
      </a:accent2>
      <a:accent3>
        <a:srgbClr val="CAD9F3"/>
      </a:accent3>
      <a:accent4>
        <a:srgbClr val="DADADA"/>
      </a:accent4>
      <a:accent5>
        <a:srgbClr val="DAEDEF"/>
      </a:accent5>
      <a:accent6>
        <a:srgbClr val="2D2D8A"/>
      </a:accent6>
      <a:hlink>
        <a:srgbClr val="009999"/>
      </a:hlink>
      <a:folHlink>
        <a:srgbClr val="99CC00"/>
      </a:folHlink>
    </a:clrScheme>
    <a:fontScheme name="Photo - Vertical">
      <a:majorFont>
        <a:latin typeface="Monaco"/>
        <a:ea typeface="Heiti SC Light"/>
        <a:cs typeface="Heiti SC Light"/>
      </a:majorFont>
      <a:minorFont>
        <a:latin typeface="Monaco"/>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Title, Bullets &amp; Photo0">
  <a:themeElements>
    <a:clrScheme name="">
      <a:dk1>
        <a:srgbClr val="000000"/>
      </a:dk1>
      <a:lt1>
        <a:srgbClr val="FFFFFF"/>
      </a:lt1>
      <a:dk2>
        <a:srgbClr val="98BAEB"/>
      </a:dk2>
      <a:lt2>
        <a:srgbClr val="000000"/>
      </a:lt2>
      <a:accent1>
        <a:srgbClr val="BBE0E3"/>
      </a:accent1>
      <a:accent2>
        <a:srgbClr val="333399"/>
      </a:accent2>
      <a:accent3>
        <a:srgbClr val="CAD9F3"/>
      </a:accent3>
      <a:accent4>
        <a:srgbClr val="DADADA"/>
      </a:accent4>
      <a:accent5>
        <a:srgbClr val="DAEDEF"/>
      </a:accent5>
      <a:accent6>
        <a:srgbClr val="2D2D8A"/>
      </a:accent6>
      <a:hlink>
        <a:srgbClr val="009999"/>
      </a:hlink>
      <a:folHlink>
        <a:srgbClr val="99CC00"/>
      </a:folHlink>
    </a:clrScheme>
    <a:fontScheme name="Title, Bullets &amp; Photo0">
      <a:majorFont>
        <a:latin typeface="Monaco"/>
        <a:ea typeface="Heiti SC Light"/>
        <a:cs typeface="Heiti SC Light"/>
      </a:majorFont>
      <a:minorFont>
        <a:latin typeface="Monaco"/>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Title, Bullets &amp; Photo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Title &amp; Bullets - Lef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Monaco"/>
        <a:ea typeface="Heiti SC Light"/>
        <a:cs typeface="Heiti SC Light"/>
      </a:majorFont>
      <a:minorFont>
        <a:latin typeface="Monaco"/>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Title &amp; Bullets - Righ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Monaco"/>
        <a:ea typeface="Heiti SC Light"/>
        <a:cs typeface="Heiti SC Light"/>
      </a:majorFont>
      <a:minorFont>
        <a:latin typeface="Monaco"/>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Photo Horizontal Wide">
  <a:themeElements>
    <a:clrScheme name="">
      <a:dk1>
        <a:srgbClr val="000000"/>
      </a:dk1>
      <a:lt1>
        <a:srgbClr val="FFFFFF"/>
      </a:lt1>
      <a:dk2>
        <a:srgbClr val="98BAEB"/>
      </a:dk2>
      <a:lt2>
        <a:srgbClr val="000000"/>
      </a:lt2>
      <a:accent1>
        <a:srgbClr val="BBE0E3"/>
      </a:accent1>
      <a:accent2>
        <a:srgbClr val="333399"/>
      </a:accent2>
      <a:accent3>
        <a:srgbClr val="CAD9F3"/>
      </a:accent3>
      <a:accent4>
        <a:srgbClr val="DADADA"/>
      </a:accent4>
      <a:accent5>
        <a:srgbClr val="DAEDEF"/>
      </a:accent5>
      <a:accent6>
        <a:srgbClr val="2D2D8A"/>
      </a:accent6>
      <a:hlink>
        <a:srgbClr val="009999"/>
      </a:hlink>
      <a:folHlink>
        <a:srgbClr val="99CC00"/>
      </a:folHlink>
    </a:clrScheme>
    <a:fontScheme name="Photo Horizontal Wide">
      <a:majorFont>
        <a:latin typeface="Monaco"/>
        <a:ea typeface="Heiti SC Light"/>
        <a:cs typeface="Heiti SC Light"/>
      </a:majorFont>
      <a:minorFont>
        <a:latin typeface="Monaco"/>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Photo Horizontal W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Photo Bottom Huge">
  <a:themeElements>
    <a:clrScheme name="">
      <a:dk1>
        <a:srgbClr val="000000"/>
      </a:dk1>
      <a:lt1>
        <a:srgbClr val="FFFFFF"/>
      </a:lt1>
      <a:dk2>
        <a:srgbClr val="98BAEB"/>
      </a:dk2>
      <a:lt2>
        <a:srgbClr val="000000"/>
      </a:lt2>
      <a:accent1>
        <a:srgbClr val="BBE0E3"/>
      </a:accent1>
      <a:accent2>
        <a:srgbClr val="333399"/>
      </a:accent2>
      <a:accent3>
        <a:srgbClr val="CAD9F3"/>
      </a:accent3>
      <a:accent4>
        <a:srgbClr val="DADADA"/>
      </a:accent4>
      <a:accent5>
        <a:srgbClr val="DAEDEF"/>
      </a:accent5>
      <a:accent6>
        <a:srgbClr val="2D2D8A"/>
      </a:accent6>
      <a:hlink>
        <a:srgbClr val="009999"/>
      </a:hlink>
      <a:folHlink>
        <a:srgbClr val="99CC00"/>
      </a:folHlink>
    </a:clrScheme>
    <a:fontScheme name="Photo Bottom Huge">
      <a:majorFont>
        <a:latin typeface="Monaco"/>
        <a:ea typeface="Heiti SC Light"/>
        <a:cs typeface="Heiti SC Light"/>
      </a:majorFont>
      <a:minorFont>
        <a:latin typeface="Monaco"/>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Photo Bottom Hu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Photo Right Huge">
  <a:themeElements>
    <a:clrScheme name="">
      <a:dk1>
        <a:srgbClr val="000000"/>
      </a:dk1>
      <a:lt1>
        <a:srgbClr val="FFFFFF"/>
      </a:lt1>
      <a:dk2>
        <a:srgbClr val="98BAEB"/>
      </a:dk2>
      <a:lt2>
        <a:srgbClr val="000000"/>
      </a:lt2>
      <a:accent1>
        <a:srgbClr val="BBE0E3"/>
      </a:accent1>
      <a:accent2>
        <a:srgbClr val="333399"/>
      </a:accent2>
      <a:accent3>
        <a:srgbClr val="CAD9F3"/>
      </a:accent3>
      <a:accent4>
        <a:srgbClr val="DADADA"/>
      </a:accent4>
      <a:accent5>
        <a:srgbClr val="DAEDEF"/>
      </a:accent5>
      <a:accent6>
        <a:srgbClr val="2D2D8A"/>
      </a:accent6>
      <a:hlink>
        <a:srgbClr val="009999"/>
      </a:hlink>
      <a:folHlink>
        <a:srgbClr val="99CC00"/>
      </a:folHlink>
    </a:clrScheme>
    <a:fontScheme name="Photo Right Huge">
      <a:majorFont>
        <a:latin typeface="Monaco"/>
        <a:ea typeface="Heiti SC Light"/>
        <a:cs typeface="Heiti SC Light"/>
      </a:majorFont>
      <a:minorFont>
        <a:latin typeface="Monaco"/>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Photo Right Hu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Photo Left Huge">
  <a:themeElements>
    <a:clrScheme name="">
      <a:dk1>
        <a:srgbClr val="000000"/>
      </a:dk1>
      <a:lt1>
        <a:srgbClr val="FFFFFF"/>
      </a:lt1>
      <a:dk2>
        <a:srgbClr val="98BAEB"/>
      </a:dk2>
      <a:lt2>
        <a:srgbClr val="000000"/>
      </a:lt2>
      <a:accent1>
        <a:srgbClr val="BBE0E3"/>
      </a:accent1>
      <a:accent2>
        <a:srgbClr val="333399"/>
      </a:accent2>
      <a:accent3>
        <a:srgbClr val="CAD9F3"/>
      </a:accent3>
      <a:accent4>
        <a:srgbClr val="DADADA"/>
      </a:accent4>
      <a:accent5>
        <a:srgbClr val="DAEDEF"/>
      </a:accent5>
      <a:accent6>
        <a:srgbClr val="2D2D8A"/>
      </a:accent6>
      <a:hlink>
        <a:srgbClr val="009999"/>
      </a:hlink>
      <a:folHlink>
        <a:srgbClr val="99CC00"/>
      </a:folHlink>
    </a:clrScheme>
    <a:fontScheme name="Photo Left Huge">
      <a:majorFont>
        <a:latin typeface="Monaco"/>
        <a:ea typeface="Heiti SC Light"/>
        <a:cs typeface="Heiti SC Light"/>
      </a:majorFont>
      <a:minorFont>
        <a:latin typeface="Monaco"/>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Photo Left Hu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标题与项目符号 - 2 栏">
  <a:themeElements>
    <a:clrScheme name="">
      <a:dk1>
        <a:srgbClr val="595650"/>
      </a:dk1>
      <a:lt1>
        <a:srgbClr val="A6A9AF"/>
      </a:lt1>
      <a:dk2>
        <a:srgbClr val="000000"/>
      </a:dk2>
      <a:lt2>
        <a:srgbClr val="FFFFFF"/>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标题与项目符号 - 2 栏">
      <a:majorFont>
        <a:latin typeface="Baskerville"/>
        <a:ea typeface="华文宋体"/>
        <a:cs typeface=""/>
      </a:majorFont>
      <a:minorFont>
        <a:latin typeface="Baskerville"/>
        <a:ea typeface="华文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标题与项目符号 - 2 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Monaco"/>
        <a:ea typeface="Heiti SC Light"/>
        <a:cs typeface="Heiti SC Light"/>
      </a:majorFont>
      <a:minorFont>
        <a:latin typeface="Monaco"/>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照片 - 水平">
  <a:themeElements>
    <a:clrScheme name="">
      <a:dk1>
        <a:srgbClr val="595650"/>
      </a:dk1>
      <a:lt1>
        <a:srgbClr val="A6A9AF"/>
      </a:lt1>
      <a:dk2>
        <a:srgbClr val="000000"/>
      </a:dk2>
      <a:lt2>
        <a:srgbClr val="FFFFFF"/>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照片 - 水平">
      <a:majorFont>
        <a:latin typeface="Baskerville"/>
        <a:ea typeface="华文宋体"/>
        <a:cs typeface=""/>
      </a:majorFont>
      <a:minorFont>
        <a:latin typeface="Baskerville"/>
        <a:ea typeface="华文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照片 - 水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照片 - 垂直">
  <a:themeElements>
    <a:clrScheme name="">
      <a:dk1>
        <a:srgbClr val="595650"/>
      </a:dk1>
      <a:lt1>
        <a:srgbClr val="A6A9AF"/>
      </a:lt1>
      <a:dk2>
        <a:srgbClr val="000000"/>
      </a:dk2>
      <a:lt2>
        <a:srgbClr val="FFFFFF"/>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照片 - 垂直">
      <a:majorFont>
        <a:latin typeface="Baskerville"/>
        <a:ea typeface="华文宋体"/>
        <a:cs typeface=""/>
      </a:majorFont>
      <a:minorFont>
        <a:latin typeface="Baskerville"/>
        <a:ea typeface="华文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照片 - 垂直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标题 - 顶部对齐">
  <a:themeElements>
    <a:clrScheme name="">
      <a:dk1>
        <a:srgbClr val="595650"/>
      </a:dk1>
      <a:lt1>
        <a:srgbClr val="A6A9AF"/>
      </a:lt1>
      <a:dk2>
        <a:srgbClr val="000000"/>
      </a:dk2>
      <a:lt2>
        <a:srgbClr val="FFFFFF"/>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标题 - 顶部对齐">
      <a:majorFont>
        <a:latin typeface="Baskerville"/>
        <a:ea typeface="华文宋体"/>
        <a:cs typeface=""/>
      </a:majorFont>
      <a:minorFont>
        <a:latin typeface="Baskerville"/>
        <a:ea typeface="华文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标题 - 顶部对齐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标题、项目符号与照片">
  <a:themeElements>
    <a:clrScheme name="">
      <a:dk1>
        <a:srgbClr val="595650"/>
      </a:dk1>
      <a:lt1>
        <a:srgbClr val="A6A9AF"/>
      </a:lt1>
      <a:dk2>
        <a:srgbClr val="000000"/>
      </a:dk2>
      <a:lt2>
        <a:srgbClr val="FFFFFF"/>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标题、项目符号与照片">
      <a:majorFont>
        <a:latin typeface="Baskerville"/>
        <a:ea typeface="华文宋体"/>
        <a:cs typeface=""/>
      </a:majorFont>
      <a:minorFont>
        <a:latin typeface="Baskerville"/>
        <a:ea typeface="华文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标题、项目符号与照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标题与项目符号 - 左对齐">
  <a:themeElements>
    <a:clrScheme name="">
      <a:dk1>
        <a:srgbClr val="595650"/>
      </a:dk1>
      <a:lt1>
        <a:srgbClr val="A6A9AF"/>
      </a:lt1>
      <a:dk2>
        <a:srgbClr val="000000"/>
      </a:dk2>
      <a:lt2>
        <a:srgbClr val="FFFFFF"/>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标题与项目符号 - 左对齐">
      <a:majorFont>
        <a:latin typeface="Baskerville"/>
        <a:ea typeface="华文宋体"/>
        <a:cs typeface=""/>
      </a:majorFont>
      <a:minorFont>
        <a:latin typeface="Baskerville"/>
        <a:ea typeface="华文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5302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95650"/>
            </a:solidFill>
            <a:effectLst/>
            <a:latin typeface="Baskerville" charset="0"/>
            <a:ea typeface="华文宋体" charset="-122"/>
            <a:sym typeface="Baskerville" charset="0"/>
          </a:defRPr>
        </a:defPPr>
      </a:lstStyle>
    </a:lnDef>
  </a:objectDefaults>
  <a:extraClrSchemeLst>
    <a:extraClrScheme>
      <a:clrScheme name="标题与项目符号 - 左对齐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TotalTime>
  <Pages>0</Pages>
  <Words>2382</Words>
  <Characters>0</Characters>
  <Application>Microsoft Office PowerPoint</Application>
  <PresentationFormat>自定义</PresentationFormat>
  <Lines>0</Lines>
  <Paragraphs>267</Paragraphs>
  <Slides>18</Slides>
  <Notes>6</Notes>
  <HiddenSlides>0</HiddenSlides>
  <MMClips>0</MMClips>
  <ScaleCrop>false</ScaleCrop>
  <HeadingPairs>
    <vt:vector size="6" baseType="variant">
      <vt:variant>
        <vt:lpstr>已用的字体</vt:lpstr>
      </vt:variant>
      <vt:variant>
        <vt:i4>11</vt:i4>
      </vt:variant>
      <vt:variant>
        <vt:lpstr>主题</vt:lpstr>
      </vt:variant>
      <vt:variant>
        <vt:i4>27</vt:i4>
      </vt:variant>
      <vt:variant>
        <vt:lpstr>幻灯片标题</vt:lpstr>
      </vt:variant>
      <vt:variant>
        <vt:i4>18</vt:i4>
      </vt:variant>
    </vt:vector>
  </HeadingPairs>
  <TitlesOfParts>
    <vt:vector size="56" baseType="lpstr">
      <vt:lpstr>Baskerville</vt:lpstr>
      <vt:lpstr>华文宋体</vt:lpstr>
      <vt:lpstr>Arial</vt:lpstr>
      <vt:lpstr>Monaco</vt:lpstr>
      <vt:lpstr>Heiti SC Medium</vt:lpstr>
      <vt:lpstr>宋体</vt:lpstr>
      <vt:lpstr>Times New Roman</vt:lpstr>
      <vt:lpstr>Lucida Grande</vt:lpstr>
      <vt:lpstr>Heiti SC Light</vt:lpstr>
      <vt:lpstr>Times</vt:lpstr>
      <vt:lpstr>Helvetica</vt:lpstr>
      <vt:lpstr>标题与副标题</vt:lpstr>
      <vt:lpstr>标题与项目符号</vt:lpstr>
      <vt:lpstr>标题与项目符号 - 2 栏</vt:lpstr>
      <vt:lpstr>Title &amp; Subtitle</vt:lpstr>
      <vt:lpstr>照片 - 水平</vt:lpstr>
      <vt:lpstr>照片 - 垂直</vt:lpstr>
      <vt:lpstr>标题 - 顶部对齐</vt:lpstr>
      <vt:lpstr>标题、项目符号与照片</vt:lpstr>
      <vt:lpstr>标题与项目符号 - 左对齐</vt:lpstr>
      <vt:lpstr>标题与项目符号 - 右对齐</vt:lpstr>
      <vt:lpstr>项目符号</vt:lpstr>
      <vt:lpstr>空白</vt:lpstr>
      <vt:lpstr>标题 - 居中</vt:lpstr>
      <vt:lpstr>Title &amp; Bullets</vt:lpstr>
      <vt:lpstr>Bullets</vt:lpstr>
      <vt:lpstr>Blank</vt:lpstr>
      <vt:lpstr>Title - Top</vt:lpstr>
      <vt:lpstr>Title - Center</vt:lpstr>
      <vt:lpstr>Photo - Horizontal</vt:lpstr>
      <vt:lpstr>Photo - Vertical</vt:lpstr>
      <vt:lpstr>Title, Bullets &amp; Photo0</vt:lpstr>
      <vt:lpstr>Title &amp; Bullets - Left</vt:lpstr>
      <vt:lpstr>Title &amp; Bullets - Right</vt:lpstr>
      <vt:lpstr>Photo Horizontal Wide</vt:lpstr>
      <vt:lpstr>Photo Bottom Huge</vt:lpstr>
      <vt:lpstr>Photo Right Huge</vt:lpstr>
      <vt:lpstr>Photo Left Huge</vt:lpstr>
      <vt:lpstr>CADAL项目二期工作进展</vt:lpstr>
      <vt:lpstr>汇报内容</vt:lpstr>
      <vt:lpstr>资源建设</vt:lpstr>
      <vt:lpstr>资源建设</vt:lpstr>
      <vt:lpstr>标准规范建设</vt:lpstr>
      <vt:lpstr>服务建设</vt:lpstr>
      <vt:lpstr>服务建设</vt:lpstr>
      <vt:lpstr>合作交流</vt:lpstr>
      <vt:lpstr>合作交流</vt:lpstr>
      <vt:lpstr>合作交流</vt:lpstr>
      <vt:lpstr>组织建设</vt:lpstr>
      <vt:lpstr>组织建设</vt:lpstr>
      <vt:lpstr>组织建设</vt:lpstr>
      <vt:lpstr>组织建设</vt:lpstr>
      <vt:lpstr>组织建设</vt:lpstr>
      <vt:lpstr>组织建设</vt:lpstr>
      <vt:lpstr>法律建设</vt:lpstr>
      <vt:lpstr>感谢支持！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CADAL项目二期工作进展</dc:title>
  <dc:subject/>
  <dc:creator>C</dc:creator>
  <cp:keywords/>
  <dc:description/>
  <cp:lastModifiedBy>Kit</cp:lastModifiedBy>
  <cp:revision>6</cp:revision>
  <dcterms:modified xsi:type="dcterms:W3CDTF">2019-09-26T04:36:09Z</dcterms:modified>
</cp:coreProperties>
</file>